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9" r:id="rId5"/>
    <p:sldId id="258" r:id="rId6"/>
    <p:sldId id="260" r:id="rId7"/>
    <p:sldId id="261" r:id="rId8"/>
    <p:sldId id="262" r:id="rId9"/>
    <p:sldId id="265" r:id="rId10"/>
    <p:sldId id="263" r:id="rId11"/>
    <p:sldId id="268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3/10/2015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inaisartsy.com/2013/04/wreck-this-journal-part-four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://imgkid.com/wreck-this-journal-cover-this-page-with-white-things.shtml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Make Your Own Wreck This Journal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Let’s get inspired.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05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But first…a game!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654" y="2275609"/>
            <a:ext cx="9720073" cy="4023360"/>
          </a:xfrm>
        </p:spPr>
        <p:txBody>
          <a:bodyPr>
            <a:normAutofit/>
          </a:bodyPr>
          <a:lstStyle/>
          <a:p>
            <a:r>
              <a:rPr lang="en-CA" sz="8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Mind Readers</a:t>
            </a:r>
            <a:endParaRPr lang="en-C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 descr="http://www.oldandsold.com/a1photos/mindcontro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829" y="2161309"/>
            <a:ext cx="2847397" cy="280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Wreck This Journal?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 series of books by genius and weirdo Kerri Smith.</a:t>
            </a:r>
          </a:p>
          <a:p>
            <a:r>
              <a:rPr lang="en-CA" dirty="0" smtClean="0"/>
              <a:t>Every page has unique instructions on it for the reader to complete</a:t>
            </a:r>
          </a:p>
          <a:p>
            <a:r>
              <a:rPr lang="en-CA" dirty="0" smtClean="0"/>
              <a:t>For example: turn a coffee stain into a monster, or “Collect Fruit Stickers Here”</a:t>
            </a:r>
          </a:p>
          <a:p>
            <a:r>
              <a:rPr lang="en-CA" dirty="0" smtClean="0"/>
              <a:t>People have done some pretty awesome/strange stuff with their journals.</a:t>
            </a:r>
          </a:p>
        </p:txBody>
      </p:sp>
      <p:pic>
        <p:nvPicPr>
          <p:cNvPr id="1026" name="Picture 2" descr="http://1.bp.blogspot.com/-2s6NlzRCTac/USr3_HhGpSI/AAAAAAAAB2w/bg3svmbKcZQ/s1600/IMG_55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8" y="2084832"/>
            <a:ext cx="4754562" cy="328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66018" y="6309360"/>
            <a:ext cx="3917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Photo from: </a:t>
            </a:r>
            <a:r>
              <a:rPr lang="en-CA" sz="1200" dirty="0">
                <a:hlinkClick r:id="rId3"/>
              </a:rPr>
              <a:t>www.trinaisartsy.com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07400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oblog.net/media/m/i/s/misteralfie/wreck-it-journal-coff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77" y="332510"/>
            <a:ext cx="7929352" cy="608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86901" y="6417829"/>
            <a:ext cx="2404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Photo from: moblog.net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602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569" y="6299261"/>
            <a:ext cx="11632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 smtClean="0"/>
              <a:t>Photos from: clicks-clan.blogspot.com, tumblr.com</a:t>
            </a:r>
            <a:endParaRPr lang="en-CA" dirty="0"/>
          </a:p>
        </p:txBody>
      </p:sp>
      <p:pic>
        <p:nvPicPr>
          <p:cNvPr id="2050" name="Picture 2" descr="http://3.bp.blogspot.com/-JRtK-RpwhPU/VB7Z50yfJnI/AAAAAAAAGeo/w_KW9HfvteI/s1600/Ws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6" t="-297" r="11731" b="-1"/>
          <a:stretch/>
        </p:blipFill>
        <p:spPr bwMode="auto">
          <a:xfrm>
            <a:off x="436417" y="1278081"/>
            <a:ext cx="5033340" cy="390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36.media.tumblr.com/88cf164632a10e035e27e39565968bfa/tumblr_my4k7scwXa1s4htxt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193" y="773163"/>
            <a:ext cx="6223247" cy="466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1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justsomebroad.com/wp-content/uploads/2012/01/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10" y="547770"/>
            <a:ext cx="3884162" cy="517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110" y="6315080"/>
            <a:ext cx="11595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Photos from: justsomebroad.com, pintrest.com, flikr.com</a:t>
            </a:r>
            <a:endParaRPr lang="en-CA" dirty="0"/>
          </a:p>
        </p:txBody>
      </p:sp>
      <p:pic>
        <p:nvPicPr>
          <p:cNvPr id="4100" name="Picture 4" descr="https://c2.staticflickr.com/4/3437/3818140329_6edc54ba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7" t="472"/>
          <a:stretch/>
        </p:blipFill>
        <p:spPr bwMode="auto">
          <a:xfrm>
            <a:off x="4264924" y="519128"/>
            <a:ext cx="3651267" cy="523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-media-cache-ak0.pinimg.com/236x/61/7c/df/617cdf3db6ab2a8f0b4bbb8b133201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132" y="475988"/>
            <a:ext cx="3713652" cy="531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7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-media-cache-ak0.pinimg.com/236x/05/f0/f6/05f0f6bdc9206776c3d822c4d519e4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52" y="139912"/>
            <a:ext cx="2997057" cy="29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110" y="6315080"/>
            <a:ext cx="115951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 smtClean="0"/>
              <a:t>Photos from: pintrest.com, </a:t>
            </a:r>
            <a:r>
              <a:rPr lang="en-CA" sz="1600" dirty="0" smtClean="0">
                <a:hlinkClick r:id="rId3"/>
              </a:rPr>
              <a:t>imgkid.com</a:t>
            </a:r>
            <a:r>
              <a:rPr lang="en-CA" sz="1600" dirty="0" smtClean="0"/>
              <a:t>, polyvore.com, trendvee.com, tumblr.com</a:t>
            </a:r>
            <a:endParaRPr lang="en-CA" sz="1600" dirty="0"/>
          </a:p>
        </p:txBody>
      </p:sp>
      <p:pic>
        <p:nvPicPr>
          <p:cNvPr id="5124" name="Picture 4" descr="https://c2.staticflickr.com/4/3193/3067752023_66f532ebca_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3" t="15152" r="5442" b="8078"/>
          <a:stretch/>
        </p:blipFill>
        <p:spPr bwMode="auto">
          <a:xfrm>
            <a:off x="7137779" y="3284905"/>
            <a:ext cx="4503761" cy="337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-media-cache-ak0.pinimg.com/736x/9c/b4/63/9cb46350a2f906b95d255388f155f89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5" t="6734" r="6929" b="8060"/>
          <a:stretch/>
        </p:blipFill>
        <p:spPr bwMode="auto">
          <a:xfrm>
            <a:off x="3425588" y="116715"/>
            <a:ext cx="3875965" cy="304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ak2.polyvoreimg.com/cgi/img-thing/size/l/tid/5024610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727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cdnpix.com/show/imgs/29532439903b8f5083fbd9b140399843_sma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83" y="3284905"/>
            <a:ext cx="4323356" cy="288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upcake-mama:&#10;&#10;Some #wreckthisjournal progress&#10;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0" b="9628"/>
          <a:stretch/>
        </p:blipFill>
        <p:spPr bwMode="auto">
          <a:xfrm>
            <a:off x="7438032" y="116715"/>
            <a:ext cx="3737385" cy="302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2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Are you feeling inspired yet?</a:t>
            </a:r>
            <a:endParaRPr lang="en-C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9556" y="1862919"/>
            <a:ext cx="4032095" cy="486698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 smtClean="0"/>
              <a:t>Everyone gets to design their own pages of instructions for each other to complete! Go wild.</a:t>
            </a:r>
          </a:p>
          <a:p>
            <a:pPr marL="0" indent="0">
              <a:buNone/>
            </a:pPr>
            <a:r>
              <a:rPr lang="en-CA" dirty="0" smtClean="0"/>
              <a:t>We’ll photocopy them all and create our own Idea Exchange Wreck This Journal that you can take home.</a:t>
            </a:r>
          </a:p>
          <a:p>
            <a:pPr marL="0" indent="0">
              <a:buNone/>
            </a:pPr>
            <a:r>
              <a:rPr lang="en-CA" dirty="0" smtClean="0"/>
              <a:t>You can make your own cover if you want.</a:t>
            </a:r>
          </a:p>
          <a:p>
            <a:pPr marL="0" indent="0">
              <a:buNone/>
            </a:pPr>
            <a:r>
              <a:rPr lang="en-CA" dirty="0" smtClean="0"/>
              <a:t>At the end we’ll sew it all together.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6" r="16315" b="8371"/>
          <a:stretch/>
        </p:blipFill>
        <p:spPr>
          <a:xfrm>
            <a:off x="5538355" y="1862918"/>
            <a:ext cx="5687459" cy="442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3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Time to Make Your Own Pages!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Ask yourself:</a:t>
            </a:r>
          </a:p>
          <a:p>
            <a:pPr lvl="1"/>
            <a:r>
              <a:rPr lang="en-CA" dirty="0" smtClean="0"/>
              <a:t>What are some fun, unusual events that could be documented in a journal?</a:t>
            </a:r>
          </a:p>
          <a:p>
            <a:pPr lvl="1"/>
            <a:r>
              <a:rPr lang="en-CA" dirty="0" smtClean="0"/>
              <a:t>How can I encourage people to think outside the box?</a:t>
            </a:r>
          </a:p>
          <a:p>
            <a:pPr lvl="1"/>
            <a:r>
              <a:rPr lang="en-CA" dirty="0" smtClean="0"/>
              <a:t>What do I enjoy doing in my spare time, and how can I make that into a page?</a:t>
            </a:r>
          </a:p>
          <a:p>
            <a:r>
              <a:rPr lang="en-CA" dirty="0" smtClean="0"/>
              <a:t>Use the Inspiration Sheet for ideas!</a:t>
            </a:r>
            <a:endParaRPr lang="en-CA" dirty="0"/>
          </a:p>
          <a:p>
            <a:pPr marL="128016" lvl="1" indent="0">
              <a:buNone/>
            </a:pPr>
            <a:endParaRPr lang="en-CA" dirty="0"/>
          </a:p>
        </p:txBody>
      </p:sp>
      <p:pic>
        <p:nvPicPr>
          <p:cNvPr id="1026" name="Picture 2" descr="http://www.northtexas-bankruptcy.com/blog/wp-content/uploads/2011/09/iStock_000010562178XSmal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8" y="2084832"/>
            <a:ext cx="4754562" cy="315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38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bwentworth.files.wordpress.com/2011/08/100_0785-a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12" y="271271"/>
            <a:ext cx="7500819" cy="573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8712" y="6005729"/>
            <a:ext cx="3837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Photo from: cbwentworth.wordpress.com</a:t>
            </a:r>
            <a:endParaRPr lang="en-C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1418" y="571569"/>
            <a:ext cx="4400582" cy="14996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Rules? What Rules?</a:t>
            </a:r>
            <a:endParaRPr lang="en-CA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929347" y="1508077"/>
            <a:ext cx="4032095" cy="486698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Wreck This Journal is about being creative and unique. </a:t>
            </a:r>
          </a:p>
          <a:p>
            <a:r>
              <a:rPr lang="en-CA" dirty="0"/>
              <a:t>W</a:t>
            </a:r>
            <a:r>
              <a:rPr lang="en-CA" dirty="0" smtClean="0"/>
              <a:t>e’ll make our own rules.</a:t>
            </a:r>
          </a:p>
          <a:p>
            <a:r>
              <a:rPr lang="en-CA" dirty="0" smtClean="0"/>
              <a:t>They can (and should) be silly, and fun to follow.</a:t>
            </a:r>
          </a:p>
          <a:p>
            <a:pPr lvl="0"/>
            <a:r>
              <a:rPr lang="en-CA" dirty="0" smtClean="0"/>
              <a:t>Example: </a:t>
            </a:r>
            <a:r>
              <a:rPr lang="en-US" dirty="0"/>
              <a:t>Journal may be completed in any order</a:t>
            </a:r>
            <a:endParaRPr lang="en-CA" dirty="0"/>
          </a:p>
          <a:p>
            <a:pPr lvl="0"/>
            <a:r>
              <a:rPr lang="en-US" dirty="0"/>
              <a:t>5 bonus points per pun written in journal</a:t>
            </a:r>
            <a:endParaRPr lang="en-CA" dirty="0"/>
          </a:p>
          <a:p>
            <a:r>
              <a:rPr lang="en-CA" dirty="0"/>
              <a:t>Your turn!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3702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2.quickmeme.com/img/73/73222827a2d0ff9b5aac226bd921c74001bc8301e43bd554c6f94c27f604e2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66" y="274638"/>
            <a:ext cx="8063634" cy="604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02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066" y="0"/>
            <a:ext cx="9720072" cy="1499616"/>
          </a:xfrm>
        </p:spPr>
        <p:txBody>
          <a:bodyPr/>
          <a:lstStyle/>
          <a:p>
            <a:r>
              <a:rPr lang="en-CA" dirty="0" smtClean="0"/>
              <a:t>Book Binding</a:t>
            </a:r>
            <a:endParaRPr lang="en-CA" dirty="0"/>
          </a:p>
        </p:txBody>
      </p:sp>
      <p:pic>
        <p:nvPicPr>
          <p:cNvPr id="1026" name="Picture 2" descr="diagram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2" y="1105822"/>
            <a:ext cx="3262832" cy="252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of Sewing time!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4" r="2541" b="17538"/>
          <a:stretch/>
        </p:blipFill>
        <p:spPr bwMode="auto">
          <a:xfrm>
            <a:off x="4675343" y="1221871"/>
            <a:ext cx="2624091" cy="208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of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0" r="5830"/>
          <a:stretch/>
        </p:blipFill>
        <p:spPr bwMode="auto">
          <a:xfrm>
            <a:off x="8822856" y="1221871"/>
            <a:ext cx="2306969" cy="212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5992" y="3336099"/>
            <a:ext cx="11414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Poke 3 holes in spine				   Thread string through middle hole			Thread string through top hole											   (from outside)							(from inside)</a:t>
            </a:r>
            <a:endParaRPr lang="en-CA" dirty="0"/>
          </a:p>
        </p:txBody>
      </p:sp>
      <p:pic>
        <p:nvPicPr>
          <p:cNvPr id="1032" name="Picture 8" descr="Picture of 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0" t="8796" r="9344" b="20414"/>
          <a:stretch/>
        </p:blipFill>
        <p:spPr bwMode="auto">
          <a:xfrm>
            <a:off x="575992" y="3977397"/>
            <a:ext cx="2900541" cy="224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5992" y="6190907"/>
            <a:ext cx="11414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Thread needle back through				Thread string through bottom hole			   Tie a bow! You’re done!</a:t>
            </a:r>
          </a:p>
          <a:p>
            <a:r>
              <a:rPr lang="en-CA" dirty="0"/>
              <a:t>m</a:t>
            </a:r>
            <a:r>
              <a:rPr lang="en-CA" dirty="0" smtClean="0"/>
              <a:t>iddle hole (from outside)					      (from inside)</a:t>
            </a:r>
            <a:endParaRPr lang="en-CA" dirty="0"/>
          </a:p>
        </p:txBody>
      </p:sp>
      <p:pic>
        <p:nvPicPr>
          <p:cNvPr id="1034" name="Picture 10" descr="Picture of 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8" t="3742" r="14359" b="18228"/>
          <a:stretch/>
        </p:blipFill>
        <p:spPr bwMode="auto">
          <a:xfrm>
            <a:off x="4872412" y="4105940"/>
            <a:ext cx="2427022" cy="219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of Finish with a bow!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0" t="8670" r="19342" b="8095"/>
          <a:stretch/>
        </p:blipFill>
        <p:spPr bwMode="auto">
          <a:xfrm>
            <a:off x="9078152" y="4105940"/>
            <a:ext cx="2264507" cy="21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5992" y="105769"/>
            <a:ext cx="1141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/>
              <a:t>instructables.com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45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1167872" cy="1499616"/>
          </a:xfrm>
        </p:spPr>
        <p:txBody>
          <a:bodyPr/>
          <a:lstStyle/>
          <a:p>
            <a:r>
              <a:rPr lang="en-CA" dirty="0" smtClean="0"/>
              <a:t>Now Do something awesome with your journal!</a:t>
            </a:r>
            <a:endParaRPr lang="en-CA" dirty="0"/>
          </a:p>
        </p:txBody>
      </p:sp>
      <p:pic>
        <p:nvPicPr>
          <p:cNvPr id="2050" name="Picture 2" descr="http://2.bp.blogspot.com/-2h0dZ8sovjg/T5bK8I6PcnI/AAAAAAAAA_Q/TI6HaLqhgbo/s400/tumblr_ly2muohhKi1qdnoe6o1_400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124" y="1768419"/>
            <a:ext cx="6860080" cy="45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18611" y="6330374"/>
            <a:ext cx="101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</a:t>
            </a:r>
            <a:r>
              <a:rPr lang="en-CA" dirty="0" smtClean="0"/>
              <a:t>nspire-magazine-online.wordpress.com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10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416</TotalTime>
  <Words>313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Aharoni</vt:lpstr>
      <vt:lpstr>Arial</vt:lpstr>
      <vt:lpstr>Tw Cen MT</vt:lpstr>
      <vt:lpstr>Tw Cen MT Condensed</vt:lpstr>
      <vt:lpstr>Wingdings 3</vt:lpstr>
      <vt:lpstr>Integral</vt:lpstr>
      <vt:lpstr>Make Your Own Wreck This Journal</vt:lpstr>
      <vt:lpstr>But first…a game!</vt:lpstr>
      <vt:lpstr>What is Wreck This Journal?</vt:lpstr>
      <vt:lpstr>PowerPoint Presentation</vt:lpstr>
      <vt:lpstr>PowerPoint Presentation</vt:lpstr>
      <vt:lpstr>PowerPoint Presentation</vt:lpstr>
      <vt:lpstr>PowerPoint Presentation</vt:lpstr>
      <vt:lpstr>Are you feeling inspired yet?</vt:lpstr>
      <vt:lpstr>Time to Make Your Own Pages!</vt:lpstr>
      <vt:lpstr>PowerPoint Presentation</vt:lpstr>
      <vt:lpstr>PowerPoint Presentation</vt:lpstr>
      <vt:lpstr>Book Binding</vt:lpstr>
      <vt:lpstr>Now Do something awesome with your journal!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Your Own Wreck This Journal</dc:title>
  <dc:creator>staff</dc:creator>
  <cp:lastModifiedBy>staff</cp:lastModifiedBy>
  <cp:revision>23</cp:revision>
  <dcterms:created xsi:type="dcterms:W3CDTF">2015-02-07T20:34:24Z</dcterms:created>
  <dcterms:modified xsi:type="dcterms:W3CDTF">2015-03-10T19:15:13Z</dcterms:modified>
</cp:coreProperties>
</file>