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3384" y="-14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9128-0C55-4B06-B311-492AA44A3552}" type="datetimeFigureOut">
              <a:rPr lang="en-CA" smtClean="0"/>
              <a:t>30/05/2017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2E828B3-F603-40AB-ADB0-94EF0FB585D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9128-0C55-4B06-B311-492AA44A3552}" type="datetimeFigureOut">
              <a:rPr lang="en-CA" smtClean="0"/>
              <a:t>30/05/2017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28B3-F603-40AB-ADB0-94EF0FB585D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9128-0C55-4B06-B311-492AA44A3552}" type="datetimeFigureOut">
              <a:rPr lang="en-CA" smtClean="0"/>
              <a:t>30/05/2017</a:t>
            </a:fld>
            <a:endParaRPr lang="en-C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E828B3-F603-40AB-ADB0-94EF0FB585D7}" type="slidenum">
              <a:rPr lang="en-CA" smtClean="0"/>
              <a:t>‹#›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9128-0C55-4B06-B311-492AA44A3552}" type="datetimeFigureOut">
              <a:rPr lang="en-CA" smtClean="0"/>
              <a:t>30/05/2017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28B3-F603-40AB-ADB0-94EF0FB585D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9128-0C55-4B06-B311-492AA44A3552}" type="datetimeFigureOut">
              <a:rPr lang="en-CA" smtClean="0"/>
              <a:t>30/05/2017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28B3-F603-40AB-ADB0-94EF0FB585D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9128-0C55-4B06-B311-492AA44A3552}" type="datetimeFigureOut">
              <a:rPr lang="en-CA" smtClean="0"/>
              <a:t>30/05/2017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28B3-F603-40AB-ADB0-94EF0FB585D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9128-0C55-4B06-B311-492AA44A3552}" type="datetimeFigureOut">
              <a:rPr lang="en-CA" smtClean="0"/>
              <a:t>30/05/2017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28B3-F603-40AB-ADB0-94EF0FB585D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9128-0C55-4B06-B311-492AA44A3552}" type="datetimeFigureOut">
              <a:rPr lang="en-CA" smtClean="0"/>
              <a:t>30/05/2017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28B3-F603-40AB-ADB0-94EF0FB585D7}" type="slidenum">
              <a:rPr lang="en-CA" smtClean="0"/>
              <a:t>‹#›</a:t>
            </a:fld>
            <a:endParaRPr lang="en-C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9128-0C55-4B06-B311-492AA44A3552}" type="datetimeFigureOut">
              <a:rPr lang="en-CA" smtClean="0"/>
              <a:t>30/05/2017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2E828B3-F603-40AB-ADB0-94EF0FB585D7}" type="slidenum">
              <a:rPr lang="en-CA" smtClean="0"/>
              <a:t>‹#›</a:t>
            </a:fld>
            <a:endParaRPr lang="en-C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9128-0C55-4B06-B311-492AA44A3552}" type="datetimeFigureOut">
              <a:rPr lang="en-CA" smtClean="0"/>
              <a:t>30/05/2017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28B3-F603-40AB-ADB0-94EF0FB585D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9128-0C55-4B06-B311-492AA44A3552}" type="datetimeFigureOut">
              <a:rPr lang="en-CA" smtClean="0"/>
              <a:t>30/05/2017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28B3-F603-40AB-ADB0-94EF0FB585D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A2F9128-0C55-4B06-B311-492AA44A3552}" type="datetimeFigureOut">
              <a:rPr lang="en-CA" smtClean="0"/>
              <a:t>30/05/2017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2E828B3-F603-40AB-ADB0-94EF0FB585D7}" type="slidenum">
              <a:rPr lang="en-CA" smtClean="0"/>
              <a:t>‹#›</a:t>
            </a:fld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" Type="http://schemas.openxmlformats.org/officeDocument/2006/relationships/image" Target="../media/image3.jpeg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19" Type="http://schemas.openxmlformats.org/officeDocument/2006/relationships/image" Target="../media/image20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en-CA" sz="7200" dirty="0" smtClean="0">
                <a:latin typeface="Britannic Bold" panose="020B0903060703020204" pitchFamily="34" charset="0"/>
              </a:rPr>
              <a:t>Tiny Book Workshop!</a:t>
            </a:r>
            <a:endParaRPr lang="en-CA" sz="7200" dirty="0">
              <a:latin typeface="Britannic Bold" panose="020B0903060703020204" pitchFamily="34" charset="0"/>
            </a:endParaRPr>
          </a:p>
        </p:txBody>
      </p:sp>
      <p:pic>
        <p:nvPicPr>
          <p:cNvPr id="12290" name="Picture 2" descr="Image result for tiny book necklace harry pot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398898" y="1607569"/>
            <a:ext cx="4061989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77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Step 1: Pick your Tiny Book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7620000" cy="4373563"/>
          </a:xfrm>
        </p:spPr>
        <p:txBody>
          <a:bodyPr/>
          <a:lstStyle/>
          <a:p>
            <a:r>
              <a:rPr lang="en-CA" dirty="0" smtClean="0"/>
              <a:t>Choose a book to make and cut out the tiny front cover and the tiny back cover</a:t>
            </a:r>
            <a:endParaRPr lang="en-CA" dirty="0"/>
          </a:p>
        </p:txBody>
      </p:sp>
      <p:pic>
        <p:nvPicPr>
          <p:cNvPr id="1026" name="Picture 2" descr="Image result for harry potter cov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34" y="2370683"/>
            <a:ext cx="914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Image result for harry potter cov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597" y="2381795"/>
            <a:ext cx="9048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Image result for harry potter cov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922" y="2367508"/>
            <a:ext cx="87153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Image result for harry potter cove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322" y="2378620"/>
            <a:ext cx="90963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Image result for fault in our stars cove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822" y="2377033"/>
            <a:ext cx="93503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Image result for hunger games cover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309" y="2362745"/>
            <a:ext cx="9080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Image result for catching fire cover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09" y="3867695"/>
            <a:ext cx="9080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Image result for mocking jay cover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009" y="3853408"/>
            <a:ext cx="90646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 descr="Image result for divergent cover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509" y="3864520"/>
            <a:ext cx="90646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 descr="Image result for city of bones cover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497" y="3875633"/>
            <a:ext cx="90963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 descr="Image result for city of bones cover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597" y="3874045"/>
            <a:ext cx="9080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 descr="Image result for game of thrones book cove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309" y="3881983"/>
            <a:ext cx="89852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Image result for lord of the rings cover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22" y="5334545"/>
            <a:ext cx="914400" cy="131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 descr="Image result for 13 reasons why cover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509" y="5332958"/>
            <a:ext cx="9175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 descr="Image result for ms marvel cover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197" y="5318670"/>
            <a:ext cx="8921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17" descr="Image result for spiderman comic cover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697" y="5317083"/>
            <a:ext cx="9175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18" descr="Image result for wonder woman comic cover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301208"/>
            <a:ext cx="8953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19" descr="Related image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822" y="5332958"/>
            <a:ext cx="8794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511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Step 2: Cut out a template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1"/>
            <a:ext cx="7620000" cy="884312"/>
          </a:xfrm>
        </p:spPr>
        <p:txBody>
          <a:bodyPr/>
          <a:lstStyle/>
          <a:p>
            <a:r>
              <a:rPr lang="en-CA" dirty="0" smtClean="0"/>
              <a:t>Choose the colour you’d like the spine of the book to be, and cut out one template along the outside lines.</a:t>
            </a:r>
            <a:endParaRPr lang="en-CA" dirty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112786" y="3117742"/>
            <a:ext cx="3888432" cy="2520280"/>
            <a:chOff x="106911169" y="106207140"/>
            <a:chExt cx="2513900" cy="1788129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107113589" y="106418130"/>
              <a:ext cx="914400" cy="1371600"/>
            </a:xfrm>
            <a:prstGeom prst="rect">
              <a:avLst/>
            </a:prstGeom>
            <a:noFill/>
            <a:ln w="9525" algn="in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108309714" y="106416520"/>
              <a:ext cx="914400" cy="1371600"/>
            </a:xfrm>
            <a:prstGeom prst="rect">
              <a:avLst/>
            </a:prstGeom>
            <a:noFill/>
            <a:ln w="9525" algn="in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107108216" y="106221865"/>
              <a:ext cx="920010" cy="207563"/>
              <a:chOff x="107108216" y="106221865"/>
              <a:chExt cx="920010" cy="207563"/>
            </a:xfrm>
          </p:grpSpPr>
          <p:cxnSp>
            <p:nvCxnSpPr>
              <p:cNvPr id="2054" name="AutoShape 6"/>
              <p:cNvCxnSpPr>
                <a:cxnSpLocks noChangeShapeType="1"/>
              </p:cNvCxnSpPr>
              <p:nvPr/>
            </p:nvCxnSpPr>
            <p:spPr bwMode="auto">
              <a:xfrm>
                <a:off x="107232450" y="106222800"/>
                <a:ext cx="666750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55" name="AutoShape 7"/>
              <p:cNvCxnSpPr>
                <a:cxnSpLocks noChangeShapeType="1"/>
              </p:cNvCxnSpPr>
              <p:nvPr/>
            </p:nvCxnSpPr>
            <p:spPr bwMode="auto">
              <a:xfrm>
                <a:off x="107910420" y="106221865"/>
                <a:ext cx="117806" cy="20756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56" name="AutoShape 8"/>
              <p:cNvCxnSpPr>
                <a:cxnSpLocks noChangeShapeType="1"/>
              </p:cNvCxnSpPr>
              <p:nvPr/>
            </p:nvCxnSpPr>
            <p:spPr bwMode="auto">
              <a:xfrm flipH="1">
                <a:off x="107108216" y="106221865"/>
                <a:ext cx="129026" cy="196344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8" name="Group 9"/>
            <p:cNvGrpSpPr>
              <a:grpSpLocks/>
            </p:cNvGrpSpPr>
            <p:nvPr/>
          </p:nvGrpSpPr>
          <p:grpSpPr bwMode="auto">
            <a:xfrm>
              <a:off x="108310821" y="106207140"/>
              <a:ext cx="920010" cy="207563"/>
              <a:chOff x="107222516" y="106336165"/>
              <a:chExt cx="920010" cy="207563"/>
            </a:xfrm>
          </p:grpSpPr>
          <p:cxnSp>
            <p:nvCxnSpPr>
              <p:cNvPr id="2058" name="AutoShape 10"/>
              <p:cNvCxnSpPr>
                <a:cxnSpLocks noChangeShapeType="1"/>
              </p:cNvCxnSpPr>
              <p:nvPr/>
            </p:nvCxnSpPr>
            <p:spPr bwMode="auto">
              <a:xfrm>
                <a:off x="107346750" y="106337100"/>
                <a:ext cx="666750" cy="1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59" name="AutoShape 11"/>
              <p:cNvCxnSpPr>
                <a:cxnSpLocks noChangeShapeType="1"/>
              </p:cNvCxnSpPr>
              <p:nvPr/>
            </p:nvCxnSpPr>
            <p:spPr bwMode="auto">
              <a:xfrm>
                <a:off x="108024720" y="106336165"/>
                <a:ext cx="117806" cy="207563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60" name="AutoShape 12"/>
              <p:cNvCxnSpPr>
                <a:cxnSpLocks noChangeShapeType="1"/>
              </p:cNvCxnSpPr>
              <p:nvPr/>
            </p:nvCxnSpPr>
            <p:spPr bwMode="auto">
              <a:xfrm flipH="1">
                <a:off x="107222516" y="106336165"/>
                <a:ext cx="129026" cy="196344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9" name="Group 13"/>
            <p:cNvGrpSpPr>
              <a:grpSpLocks/>
            </p:cNvGrpSpPr>
            <p:nvPr/>
          </p:nvGrpSpPr>
          <p:grpSpPr bwMode="auto">
            <a:xfrm rot="10800000">
              <a:off x="108301705" y="107785601"/>
              <a:ext cx="920010" cy="207563"/>
              <a:chOff x="107336816" y="106450465"/>
              <a:chExt cx="920010" cy="207563"/>
            </a:xfrm>
          </p:grpSpPr>
          <p:cxnSp>
            <p:nvCxnSpPr>
              <p:cNvPr id="2062" name="AutoShape 14"/>
              <p:cNvCxnSpPr>
                <a:cxnSpLocks noChangeShapeType="1"/>
              </p:cNvCxnSpPr>
              <p:nvPr/>
            </p:nvCxnSpPr>
            <p:spPr bwMode="auto">
              <a:xfrm>
                <a:off x="107461050" y="106451400"/>
                <a:ext cx="666750" cy="1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63" name="AutoShape 15"/>
              <p:cNvCxnSpPr>
                <a:cxnSpLocks noChangeShapeType="1"/>
              </p:cNvCxnSpPr>
              <p:nvPr/>
            </p:nvCxnSpPr>
            <p:spPr bwMode="auto">
              <a:xfrm>
                <a:off x="108139020" y="106450465"/>
                <a:ext cx="117806" cy="207563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64" name="AutoShape 16"/>
              <p:cNvCxnSpPr>
                <a:cxnSpLocks noChangeShapeType="1"/>
              </p:cNvCxnSpPr>
              <p:nvPr/>
            </p:nvCxnSpPr>
            <p:spPr bwMode="auto">
              <a:xfrm flipH="1">
                <a:off x="107336816" y="106450465"/>
                <a:ext cx="129026" cy="196344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0" name="Group 17"/>
            <p:cNvGrpSpPr>
              <a:grpSpLocks/>
            </p:cNvGrpSpPr>
            <p:nvPr/>
          </p:nvGrpSpPr>
          <p:grpSpPr bwMode="auto">
            <a:xfrm rot="10800000">
              <a:off x="107108916" y="107787706"/>
              <a:ext cx="920010" cy="207563"/>
              <a:chOff x="107222517" y="106336165"/>
              <a:chExt cx="920010" cy="207563"/>
            </a:xfrm>
          </p:grpSpPr>
          <p:cxnSp>
            <p:nvCxnSpPr>
              <p:cNvPr id="2066" name="AutoShape 18"/>
              <p:cNvCxnSpPr>
                <a:cxnSpLocks noChangeShapeType="1"/>
              </p:cNvCxnSpPr>
              <p:nvPr/>
            </p:nvCxnSpPr>
            <p:spPr bwMode="auto">
              <a:xfrm>
                <a:off x="107346751" y="106337100"/>
                <a:ext cx="666750" cy="1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67" name="AutoShape 19"/>
              <p:cNvCxnSpPr>
                <a:cxnSpLocks noChangeShapeType="1"/>
              </p:cNvCxnSpPr>
              <p:nvPr/>
            </p:nvCxnSpPr>
            <p:spPr bwMode="auto">
              <a:xfrm>
                <a:off x="108024721" y="106336165"/>
                <a:ext cx="117806" cy="207563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68" name="AutoShape 20"/>
              <p:cNvCxnSpPr>
                <a:cxnSpLocks noChangeShapeType="1"/>
              </p:cNvCxnSpPr>
              <p:nvPr/>
            </p:nvCxnSpPr>
            <p:spPr bwMode="auto">
              <a:xfrm flipH="1">
                <a:off x="107222517" y="106336165"/>
                <a:ext cx="129026" cy="196344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1" name="Group 21"/>
            <p:cNvGrpSpPr>
              <a:grpSpLocks/>
            </p:cNvGrpSpPr>
            <p:nvPr/>
          </p:nvGrpSpPr>
          <p:grpSpPr bwMode="auto">
            <a:xfrm rot="5400000">
              <a:off x="108642499" y="107004436"/>
              <a:ext cx="1374405" cy="190734"/>
              <a:chOff x="107108217" y="106221865"/>
              <a:chExt cx="920010" cy="207563"/>
            </a:xfrm>
          </p:grpSpPr>
          <p:cxnSp>
            <p:nvCxnSpPr>
              <p:cNvPr id="2070" name="AutoShape 22"/>
              <p:cNvCxnSpPr>
                <a:cxnSpLocks noChangeShapeType="1"/>
              </p:cNvCxnSpPr>
              <p:nvPr/>
            </p:nvCxnSpPr>
            <p:spPr bwMode="auto">
              <a:xfrm>
                <a:off x="107232451" y="106222800"/>
                <a:ext cx="666750" cy="1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71" name="AutoShape 23"/>
              <p:cNvCxnSpPr>
                <a:cxnSpLocks noChangeShapeType="1"/>
              </p:cNvCxnSpPr>
              <p:nvPr/>
            </p:nvCxnSpPr>
            <p:spPr bwMode="auto">
              <a:xfrm>
                <a:off x="107910421" y="106221865"/>
                <a:ext cx="117806" cy="207563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72" name="AutoShape 24"/>
              <p:cNvCxnSpPr>
                <a:cxnSpLocks noChangeShapeType="1"/>
              </p:cNvCxnSpPr>
              <p:nvPr/>
            </p:nvCxnSpPr>
            <p:spPr bwMode="auto">
              <a:xfrm flipH="1">
                <a:off x="107108217" y="106221865"/>
                <a:ext cx="129026" cy="196344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2" name="Group 25"/>
            <p:cNvGrpSpPr>
              <a:grpSpLocks/>
            </p:cNvGrpSpPr>
            <p:nvPr/>
          </p:nvGrpSpPr>
          <p:grpSpPr bwMode="auto">
            <a:xfrm rot="16200000">
              <a:off x="106319334" y="107003735"/>
              <a:ext cx="1374404" cy="190734"/>
              <a:chOff x="106788561" y="105453426"/>
              <a:chExt cx="920010" cy="207563"/>
            </a:xfrm>
          </p:grpSpPr>
          <p:cxnSp>
            <p:nvCxnSpPr>
              <p:cNvPr id="2074" name="AutoShape 26"/>
              <p:cNvCxnSpPr>
                <a:cxnSpLocks noChangeShapeType="1"/>
              </p:cNvCxnSpPr>
              <p:nvPr/>
            </p:nvCxnSpPr>
            <p:spPr bwMode="auto">
              <a:xfrm>
                <a:off x="106912795" y="105454361"/>
                <a:ext cx="666750" cy="1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75" name="AutoShape 27"/>
              <p:cNvCxnSpPr>
                <a:cxnSpLocks noChangeShapeType="1"/>
              </p:cNvCxnSpPr>
              <p:nvPr/>
            </p:nvCxnSpPr>
            <p:spPr bwMode="auto">
              <a:xfrm>
                <a:off x="107590765" y="105453426"/>
                <a:ext cx="117806" cy="207563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76" name="AutoShape 28"/>
              <p:cNvCxnSpPr>
                <a:cxnSpLocks noChangeShapeType="1"/>
              </p:cNvCxnSpPr>
              <p:nvPr/>
            </p:nvCxnSpPr>
            <p:spPr bwMode="auto">
              <a:xfrm flipH="1">
                <a:off x="106788561" y="105453426"/>
                <a:ext cx="129025" cy="196344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2077" name="AutoShape 29"/>
            <p:cNvCxnSpPr>
              <a:cxnSpLocks noChangeShapeType="1"/>
            </p:cNvCxnSpPr>
            <p:nvPr/>
          </p:nvCxnSpPr>
          <p:spPr bwMode="auto">
            <a:xfrm>
              <a:off x="108022616" y="106423818"/>
              <a:ext cx="29171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cxnSp>
        <p:cxnSp>
          <p:nvCxnSpPr>
            <p:cNvPr id="2078" name="AutoShape 30"/>
            <p:cNvCxnSpPr>
              <a:cxnSpLocks noChangeShapeType="1"/>
            </p:cNvCxnSpPr>
            <p:nvPr/>
          </p:nvCxnSpPr>
          <p:spPr bwMode="auto">
            <a:xfrm>
              <a:off x="108030329" y="107783497"/>
              <a:ext cx="291710" cy="0"/>
            </a:xfrm>
            <a:prstGeom prst="straightConnector1">
              <a:avLst/>
            </a:prstGeom>
            <a:noFill/>
            <a:ln w="9525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40617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Step three: Seal on the covers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132" y="1611656"/>
            <a:ext cx="7620000" cy="4373563"/>
          </a:xfrm>
        </p:spPr>
        <p:txBody>
          <a:bodyPr/>
          <a:lstStyle/>
          <a:p>
            <a:r>
              <a:rPr lang="en-CA" dirty="0" smtClean="0"/>
              <a:t>- Glue the front cover on the right side of the template, and the back cover on the left side. </a:t>
            </a:r>
            <a:br>
              <a:rPr lang="en-CA" dirty="0" smtClean="0"/>
            </a:br>
            <a:r>
              <a:rPr lang="en-CA" dirty="0" smtClean="0"/>
              <a:t>- Brush Mod Podge on top of the covers. </a:t>
            </a:r>
            <a:br>
              <a:rPr lang="en-CA" dirty="0" smtClean="0"/>
            </a:br>
            <a:r>
              <a:rPr lang="en-CA" dirty="0" smtClean="0"/>
              <a:t>- Set aside to dry.</a:t>
            </a:r>
            <a:endParaRPr lang="en-CA" dirty="0"/>
          </a:p>
        </p:txBody>
      </p:sp>
      <p:pic>
        <p:nvPicPr>
          <p:cNvPr id="3074" name="Picture 2" descr="H:\Teen Night\Tiny Book\20170524_12532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56" t="12133" r="18579" b="20874"/>
          <a:stretch/>
        </p:blipFill>
        <p:spPr bwMode="auto">
          <a:xfrm>
            <a:off x="4545732" y="3236218"/>
            <a:ext cx="4019872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H:\Teen Night\Tiny Book\20170524_12523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1" t="15803" r="24890" b="14909"/>
          <a:stretch/>
        </p:blipFill>
        <p:spPr bwMode="auto">
          <a:xfrm>
            <a:off x="369268" y="3188593"/>
            <a:ext cx="4038600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38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Step four: Cut the Inside Pages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en-CA" dirty="0" smtClean="0"/>
              <a:t>Take a stack of 4 – 8 sheets of white paper</a:t>
            </a:r>
          </a:p>
          <a:p>
            <a:pPr marL="342900" indent="-342900">
              <a:buFontTx/>
              <a:buChar char="-"/>
            </a:pPr>
            <a:r>
              <a:rPr lang="en-CA" dirty="0" smtClean="0"/>
              <a:t>Cut out a small stack that is approximately 5cm wide and 4cm tall</a:t>
            </a:r>
          </a:p>
          <a:p>
            <a:pPr marL="342900" indent="-342900">
              <a:buFontTx/>
              <a:buChar char="-"/>
            </a:pPr>
            <a:r>
              <a:rPr lang="en-CA" dirty="0" smtClean="0"/>
              <a:t>Fold in half</a:t>
            </a:r>
            <a:endParaRPr lang="en-CA" dirty="0"/>
          </a:p>
        </p:txBody>
      </p:sp>
      <p:pic>
        <p:nvPicPr>
          <p:cNvPr id="4098" name="Picture 2" descr="H:\Teen Night\Tiny Book\20170524_13011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5" r="12090"/>
          <a:stretch/>
        </p:blipFill>
        <p:spPr bwMode="auto">
          <a:xfrm>
            <a:off x="2739650" y="3645024"/>
            <a:ext cx="333203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80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Step Five: Sew the pages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en-CA" dirty="0" smtClean="0"/>
              <a:t>Push one end of thread through the eye of a needle</a:t>
            </a:r>
          </a:p>
          <a:p>
            <a:pPr marL="342900" indent="-342900">
              <a:buFontTx/>
              <a:buChar char="-"/>
            </a:pPr>
            <a:r>
              <a:rPr lang="en-CA" dirty="0" smtClean="0"/>
              <a:t>Push the needle through cut stack of paper, near the top of the folded middle line, and pull thread through</a:t>
            </a:r>
            <a:endParaRPr lang="en-CA" dirty="0"/>
          </a:p>
        </p:txBody>
      </p:sp>
      <p:pic>
        <p:nvPicPr>
          <p:cNvPr id="5122" name="Picture 2" descr="H:\Teen Night\Tiny Book\20170524_1305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140967"/>
            <a:ext cx="6048672" cy="340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09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Step five Continued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7620000" cy="4373563"/>
          </a:xfrm>
        </p:spPr>
        <p:txBody>
          <a:bodyPr/>
          <a:lstStyle/>
          <a:p>
            <a:r>
              <a:rPr lang="en-CA" dirty="0" smtClean="0"/>
              <a:t>- Use the threaded needle to push through a new hole below the 1</a:t>
            </a:r>
            <a:r>
              <a:rPr lang="en-CA" baseline="30000" dirty="0" smtClean="0"/>
              <a:t>st</a:t>
            </a:r>
            <a:r>
              <a:rPr lang="en-CA" dirty="0" smtClean="0"/>
              <a:t> hole, near the bottom of the folded line</a:t>
            </a:r>
          </a:p>
          <a:p>
            <a:r>
              <a:rPr lang="en-CA" dirty="0" smtClean="0"/>
              <a:t>- Thread the needle through the top hole and the bottom hole 2 or 3 more times, securing the binding. </a:t>
            </a:r>
          </a:p>
          <a:p>
            <a:r>
              <a:rPr lang="en-CA" dirty="0" smtClean="0"/>
              <a:t>- Cut the thread , and tie both ends together</a:t>
            </a:r>
            <a:endParaRPr lang="en-CA" dirty="0"/>
          </a:p>
        </p:txBody>
      </p:sp>
      <p:pic>
        <p:nvPicPr>
          <p:cNvPr id="6146" name="Picture 2" descr="H:\Teen Night\Tiny Book\20170524_13073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8" t="14108" r="23007" b="16360"/>
          <a:stretch/>
        </p:blipFill>
        <p:spPr bwMode="auto">
          <a:xfrm>
            <a:off x="2210594" y="3717031"/>
            <a:ext cx="4392488" cy="296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66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Step six: Punch a hole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7620000" cy="4497363"/>
          </a:xfrm>
        </p:spPr>
        <p:txBody>
          <a:bodyPr/>
          <a:lstStyle/>
          <a:p>
            <a:r>
              <a:rPr lang="en-CA" dirty="0" smtClean="0"/>
              <a:t>- Use the small hole punch to punch a hole in the cardstock, near the top of the spine</a:t>
            </a:r>
            <a:endParaRPr lang="en-CA" dirty="0"/>
          </a:p>
        </p:txBody>
      </p:sp>
      <p:pic>
        <p:nvPicPr>
          <p:cNvPr id="7170" name="Picture 2" descr="H:\Teen Night\Tiny Book\20170530_0940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564904"/>
            <a:ext cx="7040782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65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Step Seven: attaching the pages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- Fold all the flaps on the lines</a:t>
            </a:r>
          </a:p>
          <a:p>
            <a:r>
              <a:rPr lang="en-CA" dirty="0" smtClean="0"/>
              <a:t>- Flip the cardstock cover piece upside down, and apply glue to the entire back side</a:t>
            </a:r>
            <a:endParaRPr lang="en-CA" dirty="0"/>
          </a:p>
        </p:txBody>
      </p:sp>
      <p:pic>
        <p:nvPicPr>
          <p:cNvPr id="8194" name="Picture 2" descr="H:\Teen Night\Tiny Book\20170524_1310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951212"/>
            <a:ext cx="6300192" cy="354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65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Step Seven Continued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- Press the front and back page from your bound booklet onto the glue on the cardstock cover</a:t>
            </a:r>
            <a:endParaRPr lang="en-CA" dirty="0"/>
          </a:p>
        </p:txBody>
      </p:sp>
      <p:pic>
        <p:nvPicPr>
          <p:cNvPr id="9218" name="Picture 2" descr="H:\Teen Night\Tiny Book\20170524_13104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3" r="21042" b="18148"/>
          <a:stretch/>
        </p:blipFill>
        <p:spPr bwMode="auto">
          <a:xfrm>
            <a:off x="2483768" y="2564904"/>
            <a:ext cx="4104456" cy="392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5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Step Seven Continued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- Fold the flaps onto the front and back pages, and press them firmly. Apply more glue if necessary.</a:t>
            </a:r>
            <a:endParaRPr lang="en-CA" dirty="0"/>
          </a:p>
        </p:txBody>
      </p:sp>
      <p:pic>
        <p:nvPicPr>
          <p:cNvPr id="10242" name="Picture 2" descr="H:\Teen Night\Tiny Book\20170524_1312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7" r="18541"/>
          <a:stretch/>
        </p:blipFill>
        <p:spPr bwMode="auto">
          <a:xfrm>
            <a:off x="615938" y="2568753"/>
            <a:ext cx="3767615" cy="386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H:\Teen Night\Tiny Book\20170524_13124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3" r="25833"/>
          <a:stretch/>
        </p:blipFill>
        <p:spPr bwMode="auto">
          <a:xfrm>
            <a:off x="4831246" y="2568752"/>
            <a:ext cx="3633564" cy="392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94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Step Eight: Attach to Jewelry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7620000" cy="4373563"/>
          </a:xfrm>
        </p:spPr>
        <p:txBody>
          <a:bodyPr/>
          <a:lstStyle/>
          <a:p>
            <a:r>
              <a:rPr lang="en-CA" dirty="0" smtClean="0"/>
              <a:t>- Once dry, put a jump ring through the hole in the spine AND through a necklace cord, keychain, or earring. </a:t>
            </a:r>
          </a:p>
          <a:p>
            <a:r>
              <a:rPr lang="en-CA" dirty="0" smtClean="0"/>
              <a:t>- Use pressure or plyers to close the jump ring</a:t>
            </a:r>
            <a:endParaRPr lang="en-CA" dirty="0"/>
          </a:p>
        </p:txBody>
      </p:sp>
      <p:pic>
        <p:nvPicPr>
          <p:cNvPr id="11266" name="Picture 2" descr="\\ALPHA\Home Folders\kalcox\Teen Night\Tiny Book\20170530_0942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038672"/>
            <a:ext cx="3351653" cy="367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783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Enjoy your tiny books!</a:t>
            </a:r>
            <a:endParaRPr lang="en-CA" dirty="0"/>
          </a:p>
        </p:txBody>
      </p:sp>
      <p:pic>
        <p:nvPicPr>
          <p:cNvPr id="13314" name="Picture 2" descr="C:\Users\kalcox\Downloads\20170530_1119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7900370" cy="444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30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385</TotalTime>
  <Words>367</Words>
  <Application>Microsoft Office PowerPoint</Application>
  <PresentationFormat>On-screen Show (4:3)</PresentationFormat>
  <Paragraphs>31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Essential</vt:lpstr>
      <vt:lpstr>Tiny Book Workshop!</vt:lpstr>
      <vt:lpstr>Step 1: Pick your Tiny Book</vt:lpstr>
      <vt:lpstr>Step 2: Cut out a template</vt:lpstr>
      <vt:lpstr>Step three: Seal on the covers</vt:lpstr>
      <vt:lpstr>Step four: Cut the Inside Pages</vt:lpstr>
      <vt:lpstr>Step Five: Sew the pages</vt:lpstr>
      <vt:lpstr>Step five Continued</vt:lpstr>
      <vt:lpstr>Step six: Punch a hole</vt:lpstr>
      <vt:lpstr>Step Seven: attaching the pages</vt:lpstr>
      <vt:lpstr>Step Seven Continued</vt:lpstr>
      <vt:lpstr>Step Seven Continued</vt:lpstr>
      <vt:lpstr>Step Eight: Attach to Jewelry</vt:lpstr>
      <vt:lpstr>Enjoy your tiny books!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Tiny Book Workshop!</dc:title>
  <dc:creator>Karissa Alcox</dc:creator>
  <cp:lastModifiedBy>Karissa Alcox</cp:lastModifiedBy>
  <cp:revision>9</cp:revision>
  <dcterms:created xsi:type="dcterms:W3CDTF">2017-05-30T14:14:41Z</dcterms:created>
  <dcterms:modified xsi:type="dcterms:W3CDTF">2017-05-30T20:39:46Z</dcterms:modified>
</cp:coreProperties>
</file>