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847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062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673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496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996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524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0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237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625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637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105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80C8A-5316-40A0-A8E4-BCDCD7055048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ADDC1-9DD0-4BA7-8E6C-FD2A3D95C12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65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 smtClean="0"/>
              <a:t>Mad Lib</a:t>
            </a:r>
            <a:endParaRPr lang="en-CA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8951" y="2636912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800" b="1" dirty="0" smtClean="0"/>
              <a:t>Name of School</a:t>
            </a:r>
            <a:endParaRPr lang="en-CA" sz="8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5568" y="2618905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6601" y="2669137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Name of a City</a:t>
            </a:r>
            <a:endParaRPr lang="en-CA" sz="8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6601" y="26145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6601" y="2705721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Compliment</a:t>
            </a:r>
            <a:endParaRPr lang="en-CA" sz="8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19580" y="2669137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Grade #</a:t>
            </a:r>
            <a:endParaRPr lang="en-CA" sz="8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8951" y="2728657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Verb</a:t>
            </a:r>
            <a:endParaRPr lang="en-CA" sz="8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6854" y="1260329"/>
            <a:ext cx="81369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Names of 3 people in the room</a:t>
            </a:r>
            <a:endParaRPr lang="en-CA" sz="8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58254" y="2618905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Number</a:t>
            </a:r>
            <a:endParaRPr lang="en-CA" sz="8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19580" y="2728657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Verb</a:t>
            </a:r>
            <a:endParaRPr lang="en-CA" sz="8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58523" y="26145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Topic</a:t>
            </a:r>
            <a:endParaRPr lang="en-CA" sz="8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18026" y="2618905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26601" y="2636912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Movie</a:t>
            </a:r>
            <a:endParaRPr lang="en-CA" sz="8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51680" y="2705721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Character</a:t>
            </a:r>
            <a:endParaRPr lang="en-CA" sz="8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10612" y="2705721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Object</a:t>
            </a:r>
            <a:endParaRPr lang="en-CA" sz="8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67490" y="26145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Number</a:t>
            </a:r>
            <a:endParaRPr lang="en-CA" sz="8800" b="1" dirty="0"/>
          </a:p>
        </p:txBody>
      </p:sp>
    </p:spTree>
    <p:extLst>
      <p:ext uri="{BB962C8B-B14F-4D97-AF65-F5344CB8AC3E}">
        <p14:creationId xmlns:p14="http://schemas.microsoft.com/office/powerpoint/2010/main" val="372606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Once upon a time, there was an outstanding school called ______________ in the __________ town of _____________. Their mascot was a </a:t>
            </a:r>
            <a:r>
              <a:rPr lang="en-CA" dirty="0" smtClean="0"/>
              <a:t>__________   ___________, </a:t>
            </a:r>
            <a:r>
              <a:rPr lang="en-CA" dirty="0"/>
              <a:t>and </a:t>
            </a:r>
            <a:r>
              <a:rPr lang="en-CA" dirty="0" smtClean="0"/>
              <a:t>____________   ____________ </a:t>
            </a:r>
            <a:r>
              <a:rPr lang="en-CA" dirty="0"/>
              <a:t>students went there. The teachers were especially ________.  The grade ___s were known throughout the country for their spectacular ability to </a:t>
            </a:r>
            <a:r>
              <a:rPr lang="en-CA" dirty="0" smtClean="0"/>
              <a:t>________.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0986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One day, 3 brave students named _______, _______, and ________ decided to visit the local library for the ____</a:t>
            </a:r>
            <a:r>
              <a:rPr lang="en-CA" dirty="0" err="1"/>
              <a:t>th</a:t>
            </a:r>
            <a:r>
              <a:rPr lang="en-CA" dirty="0"/>
              <a:t> time. What they found there surprised them and made them __________! There were books about ______, there was a ________popcorn machine, and even videogames to borrow and an X Box and a </a:t>
            </a:r>
            <a:r>
              <a:rPr lang="en-CA" dirty="0" err="1"/>
              <a:t>Playstation</a:t>
            </a:r>
            <a:r>
              <a:rPr lang="en-CA" dirty="0"/>
              <a:t> for anyone to use! 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Today </a:t>
            </a:r>
            <a:r>
              <a:rPr lang="en-CA" dirty="0"/>
              <a:t>the library was having a __________ Party, and one of the librarians was dressed up like ____________! After they 3D printed a _________, they took out ___ books and went home. </a:t>
            </a: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The End!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525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Mad Lib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 Lib</dc:title>
  <dc:creator>Karissa Alcox</dc:creator>
  <cp:lastModifiedBy>Karissa Alcox</cp:lastModifiedBy>
  <cp:revision>1</cp:revision>
  <dcterms:created xsi:type="dcterms:W3CDTF">2017-07-06T14:19:40Z</dcterms:created>
  <dcterms:modified xsi:type="dcterms:W3CDTF">2017-07-06T14:19:59Z</dcterms:modified>
</cp:coreProperties>
</file>