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7871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252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402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067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530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660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81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22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249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429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611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918EC-9D57-4A6A-B658-E460934ABE04}" type="datetimeFigureOut">
              <a:rPr lang="en-CA" smtClean="0"/>
              <a:t>06/07/2017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364B-58FD-45BA-B648-6FCC04B812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27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000" b="1" dirty="0" smtClean="0"/>
              <a:t>Mad Lib</a:t>
            </a:r>
            <a:endParaRPr lang="en-CA" sz="8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67490" y="26145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51520" y="2766946"/>
            <a:ext cx="86052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Name of a School</a:t>
            </a:r>
            <a:endParaRPr lang="en-CA" sz="8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19890" y="2766946"/>
            <a:ext cx="81369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Verb ending in “</a:t>
            </a:r>
            <a:r>
              <a:rPr lang="en-CA" sz="8800" b="1" dirty="0" err="1" smtClean="0"/>
              <a:t>ing</a:t>
            </a:r>
            <a:r>
              <a:rPr lang="en-CA" sz="8800" b="1" dirty="0" smtClean="0"/>
              <a:t>”</a:t>
            </a:r>
            <a:endParaRPr lang="en-CA" sz="8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9890" y="27669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85705" y="2760061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Unusual Name</a:t>
            </a:r>
            <a:endParaRPr lang="en-CA" sz="8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93088" y="2760061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23366" y="27669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Animal</a:t>
            </a:r>
            <a:endParaRPr lang="en-CA" sz="8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95536" y="1758673"/>
            <a:ext cx="81369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Names of 2 people in the room</a:t>
            </a:r>
            <a:endParaRPr lang="en-CA" sz="8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72290" y="29193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Number</a:t>
            </a:r>
            <a:endParaRPr lang="en-CA" sz="8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21699" y="2791477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Loud Noise</a:t>
            </a:r>
            <a:endParaRPr lang="en-CA" sz="8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50084" y="2868819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Animal</a:t>
            </a:r>
            <a:endParaRPr lang="en-CA" sz="8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4625" y="2191710"/>
            <a:ext cx="81369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Something you would yell</a:t>
            </a:r>
            <a:endParaRPr lang="en-CA" sz="8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32220" y="2720779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Body Part</a:t>
            </a:r>
            <a:endParaRPr lang="en-CA" sz="8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85705" y="261454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Adjective</a:t>
            </a:r>
            <a:endParaRPr lang="en-CA" sz="8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23366" y="2816058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Sentence</a:t>
            </a:r>
            <a:endParaRPr lang="en-CA" sz="8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96464" y="2435781"/>
            <a:ext cx="81369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Verb ending in “</a:t>
            </a:r>
            <a:r>
              <a:rPr lang="en-CA" sz="8800" b="1" dirty="0" err="1" smtClean="0"/>
              <a:t>ed</a:t>
            </a:r>
            <a:r>
              <a:rPr lang="en-CA" sz="8800" b="1" dirty="0" smtClean="0"/>
              <a:t>”</a:t>
            </a:r>
            <a:endParaRPr lang="en-CA" sz="8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62256" y="2725730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 smtClean="0"/>
              <a:t>Number</a:t>
            </a:r>
            <a:endParaRPr lang="en-CA" sz="8800" b="1" dirty="0"/>
          </a:p>
        </p:txBody>
      </p:sp>
    </p:spTree>
    <p:extLst>
      <p:ext uri="{BB962C8B-B14F-4D97-AF65-F5344CB8AC3E}">
        <p14:creationId xmlns:p14="http://schemas.microsoft.com/office/powerpoint/2010/main" val="240854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332657"/>
            <a:ext cx="76145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dirty="0"/>
              <a:t>It was a ________________ day in the town of Fort Erie. All the kids from _______________________ were enjoying their summer vacation by __________________ at the park, playing with their _________________ friends, and obsessing over the newest book series called “_____________________: the _________________   _____________”</a:t>
            </a:r>
          </a:p>
        </p:txBody>
      </p:sp>
    </p:spTree>
    <p:extLst>
      <p:ext uri="{BB962C8B-B14F-4D97-AF65-F5344CB8AC3E}">
        <p14:creationId xmlns:p14="http://schemas.microsoft.com/office/powerpoint/2010/main" val="162957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97346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One day two kids named _______________ and _______________ decided to visit the library. They were minding their own business, checking out _____ books and playing the new </a:t>
            </a:r>
            <a:r>
              <a:rPr lang="en-CA" sz="2400" dirty="0" err="1"/>
              <a:t>Playstation</a:t>
            </a:r>
            <a:r>
              <a:rPr lang="en-CA" sz="2400" dirty="0"/>
              <a:t> 4 when suddenly they heard… ____________! They looked around and found a giant ________________ terrorizing the Summer Reading Desk! They had to help! _________________  told it to “_________________________”. That didn’t work. ________________  ran over, picked it up by its ___________________ and carried it outside. </a:t>
            </a:r>
            <a:br>
              <a:rPr lang="en-CA" sz="2400" dirty="0"/>
            </a:br>
            <a:r>
              <a:rPr lang="en-CA" sz="2400" dirty="0"/>
              <a:t>“Hooray!” said the librarian. “You saved the </a:t>
            </a:r>
            <a:r>
              <a:rPr lang="en-CA" sz="2400"/>
              <a:t>_________________ </a:t>
            </a:r>
            <a:r>
              <a:rPr lang="en-CA" sz="2400" smtClean="0"/>
              <a:t>library</a:t>
            </a:r>
            <a:r>
              <a:rPr lang="en-CA" sz="2400" dirty="0"/>
              <a:t>!”</a:t>
            </a:r>
          </a:p>
          <a:p>
            <a:r>
              <a:rPr lang="en-CA" sz="2400" dirty="0"/>
              <a:t> </a:t>
            </a:r>
          </a:p>
          <a:p>
            <a:r>
              <a:rPr lang="en-CA" sz="2400" dirty="0"/>
              <a:t>____________________ said “_________________________________!” and every kid in the library _________________________  ____________ times.</a:t>
            </a:r>
          </a:p>
          <a:p>
            <a:r>
              <a:rPr lang="en-CA" sz="2400" dirty="0"/>
              <a:t> </a:t>
            </a:r>
          </a:p>
          <a:p>
            <a:r>
              <a:rPr lang="en-CA" sz="2400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9611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170</Words>
  <Application>Microsoft Office PowerPoint</Application>
  <PresentationFormat>On-screen Show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Karissa Alcox</dc:creator>
  <cp:lastModifiedBy>Karissa Alcox</cp:lastModifiedBy>
  <cp:revision>1</cp:revision>
  <dcterms:created xsi:type="dcterms:W3CDTF">2017-07-06T13:44:23Z</dcterms:created>
  <dcterms:modified xsi:type="dcterms:W3CDTF">2017-07-06T13:49:31Z</dcterms:modified>
</cp:coreProperties>
</file>