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57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A2C"/>
    <a:srgbClr val="28282C"/>
    <a:srgbClr val="313137"/>
    <a:srgbClr val="18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731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542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02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56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477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56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580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194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84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01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857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75459-F9E8-4C03-9154-78917AC8B415}" type="datetimeFigureOut">
              <a:rPr lang="en-CA" smtClean="0"/>
              <a:t>2019-06-15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D24A4-AA34-4AD1-B1C7-90D3DE4E07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98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6552" y="7937"/>
            <a:ext cx="9937103" cy="1470025"/>
          </a:xfrm>
        </p:spPr>
        <p:txBody>
          <a:bodyPr>
            <a:noAutofit/>
          </a:bodyPr>
          <a:lstStyle/>
          <a:p>
            <a:r>
              <a:rPr lang="en-CA" sz="6600" dirty="0" smtClean="0">
                <a:latin typeface="Franklin Gothic Heavy" pitchFamily="34" charset="0"/>
              </a:rPr>
              <a:t>How does Slime work?</a:t>
            </a:r>
            <a:endParaRPr lang="en-CA" sz="6600" dirty="0">
              <a:latin typeface="Franklin Gothic Heavy" pitchFamily="34" charset="0"/>
            </a:endParaRPr>
          </a:p>
        </p:txBody>
      </p:sp>
      <p:sp>
        <p:nvSpPr>
          <p:cNvPr id="3" name="AutoShape 2" descr="data:image/png;base64,iVBORw0KGgoAAAANSUhEUgAAAeAAAAEOCAYAAABRmsRnAAAgAElEQVR4Xuy9B7Rl11UlOk+88eVUOagklSRLckaybMuNc5BxA/4YYxz4uGHQTfp8gsnu/wkD28TGmGATGow/DQY3OIqBG7dpsK1k5VBBr9KrejncfOIfc+29z93v1ntVJZXk9rB9xqh6N557wt57rjDXXM5zDuU5nsTGL3Wjo2j37kAvPoIOlpCghdzxUcY46t5hlMMbEPr7kOc9RMlxDE+cgxc+juX2LLKwBgc1xE0XfncCWTwB16nBc+twnBCOUyqOKs/j4rHjeABc+QzyDHBc5HkEIJPf4ZbzdaT6O678dZyA/8N1KvJX/jn6eZ4hRyL7SbIVJOk80mwdea5e476BXD2Xx4DL35f98jj1/pAhyzvqdQRyjK5TguvWEXi7UAoOoRTsk/eTtI0oOYYomUWaNa3j5b76mwO/fx6Og/5zOQq5Xq5bg+eMAA4/m/ICyGO+F3g7eJrFNrwXeP23ALe+EKiOnkI3X0XgteX9breLO+66F//PL70X86dX4ZRKcDPAcxJkcj4eYnh6/10gy4A0AtJcPebvmuHEH+W/iw2vag0ef8d1kaYpvCxGHMcA/8l33f5+5bm6/l6u7mvK8+X5uQ7guoAXqN8d3Irj8NTnzPFl/bF1/pee+lcc3kN9fPxrRungMZvP5Oa4B6+jfq6uwpPfMt43c722+3uh3ec5XM9DliTqUzw/14Xv++CxJ0my6Xz5Eb7O8+Nv875fePdqeSqug/mwPn+uBlu9bz5/3nUc+Pzg72eD1/m8a6LGX3HN9Di82B0ojoPX2/6nDr6/T3ve8PXBecXr5ftyzXnsCd+3jse3xhZfjjsdwNNXiXMq0feb+3BdZJ4j+1O7cJBHEdBT66hs/C7f51+zb33P8iyDp+/z4P2xr/t5Y9ga074+DzMvOIp4XPzn6ff4fT6uVquojNRRq9UQhiHg53C8DqJuA899/i34T2/7Xjz30HP1gev1xNXnzonG5Ynf2Wp9sG7geWPtYjf3Mt53ngwAyzKY9dCLj6ET3Yde/DC6+RIipwc4Hir5KKreQZTDGxH6B5DlLUSlBeydXsGZxc+jl6/Ar48hTUrIN1w48SSQTsFzRwQ0AF8BLK8YHAsEDZB6cAgE8gle2VTAUf1VA5KAKoMKBF4zRrkw83sEsj4IqznA/SRIsw0NwA29T70/bQQMAjD3p8CdAB2r381TOE5ZGxIBPHcMgTeDUnAVSsEeOZgkbaCXHEcUH0eWdy8NgAtDwpwRAbgmhovrDgtAcjLzmjiOD9epwvd2wHP718AdB176UuAVrwSmdywiLK8hSpcE/AjA7/+DP8OH/+wjQBYCYVmuVh+AHcQFqCYAwUtAWC8UZrGwFoSLjs1yBW65LBPssgGYi4TrXxiAaaSYRY5/vwHAlwfAavII6MrDNEVtaAgjIyPodDpYX19HlqZqnLiufI4LtwC1ZYxsN07MYvg1CcDGYH06AbjbVQYnf4MAzLnKce9zjXWAwEOuAfrJALC579veP2Mg2B+wjJxQH4cZC7E2zrge8LUgoOHvyPpA0A1qZQHiUqmE3MsEgLOkgzRyceO1N+Kdb3snXn7TrWK4c8xkRApj5aqlX4xCGoi9NEaJBvsW21cKhJ3nPuNMfmD/Lqx3gbnTQLkwyRX8Jek6sqyFXHt2njsKEHDyCHG6gE50L1rJg+hgAakTwUeISlxG4O9DKbgapeAgUiSY2h+hFJ7GwtkvopGswBsi6IboLEQI8j3wcgXA9OYcp6I9PXqm9KwIbObAOHGNV8hxRaA1IKk81f4/XlkuDBrINSir5+a79HKVF0QQ5nkm2SrSbFWDtfjN1u8bMFc3ju8pUOfG7/NYM7gCwPxnAHgnyuFhhP4O+WScLKEbPyZgTwOlv13AA94SgIf0b1XO8zh5LX13HIE/Uey+7QPXPRu47Q3ADdekqJZPIvcX0Ov2cOTYabz7l96DRx48qq5bEMCj9ekoL4b/Ykd5NhkjAxpw6SWLJ8WF1vaCL4q+AMISUKkUHhM94IhW+DYesDcQryk8YM+9dA/4GwBc3JlNHt+gt3cJhpR4UfR+Ca70oOIYlaEhjI6OCgCvra4WYGt+VD5HQ5He89eRByyLuvlne7a21z0YORqcU0/UAzbeLPcjhpC4mEUUyAl9mXvqVjtq7hG0zcb3fF8A0HiO5p5xzuu4R/H9TcC13VpgeaBlDbBm3wRgWbW1F1wucw1VayKPwauEhQeccl0KEmRJD27C2KCHW553C77n7d+DF9z4fGXQa8PeTV04noNUB1wkSOjQudh+kfpKgLDzo/9xLr/mup1YXAeOPRrji/efRLbQQOaVgbSBnB4hV9g8g5cH8LwxeE5N+Z7pCprJPWgnxxCjIQDMz5TSEIEzJuDr+3vgDJdx1SEf3fYRLCw/jEZ7CW59Ar12jnglg+ftRdXZC88dlhAxPTd60ir8yzCmAWCOHnPFeCVt4OWFZIjYAmBzlcUrJNASIHsCpipczb+RAKYCWeXFptmagCJf64fCN4fKBHjF48w2GQSZDoMrAKaVWREPOPT3igcc+tNyx3vxGfTiRwXsjXGjoX1gRNDblxirHuScLP1roEL2vvL0xTCyw/Vl+N4kAn8PXD2IecXKe4FXvDbHrTc52DV1Dq47h1arhT/9yEfwu7//p0AeqslKAB7wgOHxOuYS+nLyHH6uQon8J56N+Xcp4MvPcIJXqvDDUPb7hAGYkQuxgRh+9iQEbYeYzgt/GQ/YgMvXuwdse1/2PdsKjLe4pwZMjYer0h+OeCu89rFZzC0vi4uijBft7VxoqHyteMDFOdogPOgBmzFpokx8/3IBmIDKOUkjKVOOSJGC4fUvh5cHwGaNNSc4eH59q6sfebIMu7LlAfNl4wETgDm26nWub2qNEYOtHMhrNBqcPEGUNOQxx1sWpUgzDy994Yvwtrd+D55//TPhmaigw5C0Cj/bNt+FAJjH83SDsPPHf7GSV7wKTpw6i0ppHKsbDj763/8RC7OzyCsVVBABboA0D9FJyygH4yiFNQlX+t0F9JIT6OULiNBB6sQqB5yFKGdVON44/PJO7D0wgx1TORrNWczOPYyVdhPVcASNNeYPyyh7+1F1CcAjfQAuwsu8CARi5QGbEDPDreqxAlf1pv4MCEIEUxX4V7ncjuRnGe4l+CqgTOAgVACsc8vcR5Y3dC7XFe9S5Zz7XreEnTUgqpA0IVKH4Hi9dG5YgXAFvjuBMDiIUnAYgTcs73eiI4jiY0jzfnRhawA2I3grIPYkx0wvW4XB5Zf1X042D4xYBP4uBN5osQas1oCXvAh45StzPPcwr8ejWFlawE+9+5fw+c/9KxBUFDASgHVuj9dHJoJLYyVWXnCWCQCbx+IFm38Xy/0Wp+UJAHsWAMfGA5bPbM4Bb+kB01qmdWxC0Lyzjo5yWDlOAQsrJaHGjLpfX6ntqy4HPLiA2hfCeGMXujh2Dljn7VIzZhhu1uOAoUSODxNOpHciOUyTO97mN74mAVgtZGq26kiAMVzU2qHmlLzG62N7kk/UA+Zc4j4EyPX6YN3XywZgc98GgdeEng3a2VEnK/UQaqDdLgQ9PDys5jURIE2RegC9YskPI0Wj25AwNbd6WBUPvuYHeM1rXoO3vuWtuPHQNfoI1fpsUuDmcAMTvLzI+Hu61gfnrz8+lxNMjx05irJXxp69N+Kxxx7HJ2//LObn5+EktDxc9FCB5wyhG1dQigEn6yLNe4ixAqABx03QzXtIMxdB5sk/vzSK6en9OHx4HxxnA53OIu587EG5SF5eRhYHkgcuOTtRcw7A80bF+xWvUwhPBFACCo9B5WhNDra4IEKgIiCk8pceqfqM9m7p4dKrzZvIsxYyAqSQt1QOuMgFSy6XxK4YWd4WoFaeJQlhBN/zQVgdA8Hf5JY5VxSBgZ48Q9CeOwTfm5ZwfOgfhO9VZR50eg8KAUvC+xq01f62i4mokWJy3/1jChX4C0FLEcPM5jg85goCb2eRe+Z7HR/YdxXw+tcCz3suMDF0FP/6+f+Bn3n3z+HMUgPwSkCo9unpiZShBN9NCwCmpUmPN9CG0Xle8KWGojm5NAALKSeNkHLR4IKhruQmEtZ2AEwyCCdlrg2F2ERHBvKNWW4bUt8AYE3h2X59uUiImAaX6/sqBaHB3AZZAySS+81zjI2NyT/mhpeXl79uQtBygbcwSjmrTThe5reOPBSvmVSM+e6TBeCkn8JTC4kiST4lAHyhsLpF3jKet22EBgNcAFlNxUtVRCx6u5VKRXm4WYZOyvVcebL8l8ZdJHEk7/NzfK3X62HP1DRuuukmvP3tb8ezDl2HNHcl3MwUeJJk8H0FyIx72hGzwYnwtHvA/98/ns5XVpfQWFxBu9HD8PAUfD/E8SMnceLECaysrGBljbmcGCm9OaeGjY0W/KgNx8vhewmStIXETUCubMx0UJYKKXVmeAzXX389RqbGEKUNLK6cxWNHZrHe6qDiVVENhtBqe3DSGVSxT8LbCvA4LAm6xjPV+VkhOClvV4WUCbYKYHPxbPmXIWZCnMrHKo+3q8PO/CzzmTobL2CXixfJWxG6AWJ6wJnylBVrWoWSTQh465Wqn5dWOek+APsM2btTOv97EJ4bSiSI7PEkXSgA2HxvEID7nvdmAFZziCFuHpvJ4dBgMJ64CqvTqCARqxJeVRy6GMJTwL+7FXjly4Dp8XP4wO/+PP7sLz6IuESLM0BKD1JCYWriOrnKxfhuDBcxerki0xCAzWJhPOFNzM2LecIeQ9AVlMKysnCTjmJicqaYxZ9eVqYWcFq99iY5YHpevsplGQA2x2S8LuZ+bA+4H5r+OveAt4debf9chGdtPODCYFKLu+TekgRBGCI2eUjXxZ49e7Br1y4sLCzI+nKhxU9h1tcGC3oT+Fo5UALQhQA447W7HA+Y3xcPWJtahkPBY3BdBKXSeSHoZCAHzHm1VQ44ylMk5tgM0a5v/av1w1Qc2KBvecCDADwYgqa3S9YzgZieLgGYDhwrJSQHLaF1FZHjcQ7VFUOaa8lopYqbb74Zb3nzW/C8ZzxXADjKyGnpOzkEYNvw+YoD8J//4+N51O4WAAy3jPXVDSwtLcmJjI+Pot3u4sTsCk7NLaG1kWNtaQXtjXWUAyBzEvSSFlJXUcVjYcQmqJSAmalR3HrrrWg3N+CUXRyfPYVHj57E8vI69kxOI0hKaCU1pL0JVLFXmLxk9apJp/K5BEfj3Qq4atBVbF+GkrvIs66EjFU+l5/RnHMBcV1KJAO9v3jTO6SFJXlHhHA9H45bkvBqN2JYmGFshqAZ4jUAfCF/oSiI0MBdgetW4ZEE5e1EyBIk/wpVbpP10O7dhSRdEm9bzlUD98UBmAtifwCp0DOBNlDefBEqF/6fALDnTqAcHIZrKPkAWmXg+mcCL3tljpL/KD7waz+Ahx7+N8ReCVkYIE1jVe7gRKDXeDEA5sA1eRrJBdtW8YUWeS8EqmWEvpo0adzuszVN+cQlALDPcLkVgt4KgIUwpD3gbwCwuimX6wEXHhtDyjqfJyFo7cXIb5B1qhdFLpJksDLqZgPPdkPkawKAB41Qq1RoEIDNdSjG79MJwJ4nBtIgCetSAZjzvcs1dZCAKeWAumzJTmMMeLscOwaAzXlHOk1hvGBTfkRSH0GYIWiS+8hZoaebdiJFHkOKSkkZCqUwwNDQUBFdee3LXo43v+VtuOHA4WKYtZIMNd8VD7hvM5wffXzaPeD/+onjuZs5mDu7iE4zQeqEiLuReL7nZmdxbvG0WKxXHrwGjlfF0tlVnD41j9nZWawuzyNm3jeJgUDlc+g3hn6KeinDq176Igk3nTw7h9HRCZw8fRb/dteDyOIUO0ZHUXPKWFhzEKY7VXjWHSvymcKyZXhAvDuC1rp4u1nWFLAl2PAzWcZ8bUPX7dJjVqxkQ5JSQKrLk8zAF2qRZm0ynOGF5C0XN8IVi0oRwBgOVwCsb04BlMVt2/y+OACqjpkhe88jALMG+GoE/m6JDMTJCrrxQ4jTc8pj35SHHBwE6rkqyzKsaz4wHrEJjxtWtvm+8co9IWKxHMz3WOKlth6/PgE855YEs0f+CHfc/lsInXOInByx5yOVEp0MJU8t0QxBq8U2E1a0CfGqFIVitBoA3mTtD9YxDq60LBsqVxCWSgqAo5bOV+kaYg3kTs6cf98DVhmgDJnDQmVPrGMTgrZ/wkwg5oRtD7jIVwtfYPutKK+5mCd/wb1sfnMTSczKkW1JHuuvyJt3YuUQL/TTF2MZp1udl10neZGayYudtjmnQU/XDrVebB98f3AhNM9NQmG79/uXb2u5g8HjOq8O2A7BC5hYddMyMS5Ao72EEzMArOa4CquauSTzid6ozAFd667rcg1JSeaptXF/9iZ1wDYx0lhc2jul0WQ8XM6/ogKBO9EGMD/D+WUcFnOt+bwTWx664RMIGdIrStMudBlKxsjWHzIsaPs7PD6WtU1PTyOsV2SdYAqD/9IuyZ8x8sBFKXBlDRIQrpdU3XClglpQwb97wS3iCV+z/zB6aQ8lptmEYKp+yYS1ze9eSo36VuPyEm75po84H/mHozm1FM4trCFLckR5Tbn1UYJWYwVfuPMLOHv2rIQAeRMqQ5PYNbETrW4TWauLE2dPYWNjA51oQ8QaMl8JY9xw9S7c9pqX4YGHH0Snl6I8MorZY2dw30NH4Dse9owPAUmI5VUX5Ywe4gHxFgW8EEg+13hwCnRbAr4UymDeVBGqmkizhlVDS+D1UfMJFjniLEEvVSIbpvRIATNDterKE+JzRkpyFfZWoWblfUuGWHK5GoAtIQ4T6lXArIQvzGsFALsj8N1JCQGXw6vhezvlN+NkDlFyFHFyTnvsm8j8A/fwYgCsapBt4ZJ+XlsBNyMLob8HgT9T+M4808XhHMMzs3j0y7+FYPnTCPxlZF6C1MvRy5QFW3LUsRkhDhuAHV4v4Ygo8C3ygDaxx5AxtssJawCmJc6JldEDlgVD58wuAMByLVmKYC0iDEHb21cbAA8u+PlXGwAPAu43AFgNp4IVPiDE8XQDMD1gW2zjyQCwhIe5RlkhDw3AXhAIABshnMiErHnO2pOV8h9DcrRy1jRqha9hNuPtSiSqH2G8ECiRhGVv9kqoDkG9z1A0Qbg2NiygyggKAbiz0ZVwdO5n8hkR8HAyxA6jpwqMJycnMV4fBT3h7/jOt2D/+E40kwh1PxQP2NQFD85NU8Z0oeO/XA/Z+dgnjubdKMPSSgvdboJOEoA8IvEm8hxzpx/HAw88gNlzi/DSHGlOiHNR8j25IARlhgNOnTuDRkMx0kaGQnzzS78Jh6/ch3/49O3yuUptDI88dgxHZ8+gHJSwd6yKtOdhcdVHOSdJyAAww8AEFVPT60mYlh5wnJ5BnJwSgO+rRymilsodO/CFeMTjZNqD4KvywUUZTwHABBgXmaOglsEIhzlnKeBWBDA5U5fKWfYgMWpM5jVN5CoAWIE2c8eGgOWLCMcVYmCQIJYIAJ9Eki5qALbzkIMWtfZ0Bz1gCTe7hTKW8ZBNKFsRyFQZFf/R+w683fAIeHpbqgBL8WcRnv49dKMH4XkLcIMY7Yy+pfJ4A09NiRBliRLE9ADE81TH7KYKfDlYKcKwrRKWzZK0RzSPp1QuQpSImEro10ua3K8YSzk5zJs9mdhN4XieLCL8ZyIZBQva8vDO84DlvUtTwrpYrnK7STo4QZ9qAL6YEtbFjvs8D/hrDIDN9d/uOpy36G4VLt4UEbCC9hIlunwPeKuxI8YogZcAZ+YDf+9yAFgmkf41s6+wn9+VOUwANvl8gh8ZxkwnaFUq4wUXx6fTDUW+V9cYGw9dzuEC26DHPgjAhgHN/TF1UR8fwfg4HTVH8GZ9ieTejoTCq2VVjkRPONETg7/PHPJIpYbdUzvw7d/+7fi2N/x7jJWG6Hr12eiXIAqz1WlcNgB//JOP5AzvLa720GrEWG8l6HYj8Xi48QIcnz2JO+69B63VdZWMT5k3ZR1wKtYI4+3r7YawpvnaoYO78NrXvQQLZ0/gX++4C7t27YUfVvD48TmcOjsvF2+qFgKRi/VWFaV0h/aAGYJWHrAR0zA1u1FySiQvmTdVJUVdkYMUwJGwswJCU9PbJyYRwJjLpNyhClOGvpLKE9KOr2rM2t0Y7V6KgB6zrhUmACsA4/513bGZoPIaN+0By6/z8ywJUvlf3x2F57IOd5d4oK4zJJ58ki6LIdGvAbYH6RMAYCs0PUgSM+QtpYjFUqgpAWHfGyrG0XoIbKz+ITobf4tOOgvPOQc3TJR8YDCsy0aUEMdmAKbjq6ZKkCcFGSIXQoQO0W1VwrIVCBOAw5KUIXHsOLHKDZpF50IALCFoN5fcowmjbQfARXiPEK5D5pKrvkwAvhjA2QvQVmHYrPCs+hKVxtjYNOEHgUE/f0oB+CkGX5kdVr7TPp+vVAj6sgF4kAUuBqi1XaIU5XYYNAhA5t4XEaVBANaykIYUNQhY54Wg222rBGlrAC7C2RL51HXDYl2fD8B8uTg2i/leiHtYZUXmsxcCYIktWuPOnI89bmwPnEpYBGACLXPArbW2OIDNqKskUN1MpaMqoazz9Iplrc+UF7137178+9e+HrfddhtGyjVUPcoF9+uMjeNpj90LHf9lA/CnPvFAnqUOVlo5Oi1grZmi3YjR07R1J/DQakd48MEHcfToUfS6TVQCxZxzujFWOk3FUHMdNJtNOH6CZz/7mbjlhc/EP//T7Th9dgFTM7sQBCWcm1/B/PIqsnYXpSCDk5YQJSPw4hmU/P0iWKEA2FclRdpcS9M19JKjSJJzSLJlAbBNuV4NggZ8CZquq4QA1IUMELiKTce8wHBdyZnxRi011hBFGVobKrEfxbQ4E6kTFr/YrWppTM0u1lKXiknNQ1R61DpJo+uYKQ05JMIi1GJmGRK9YIIhw+dJtijhZ0Uco3b0hQBYh6CN2pau9+2XI20uPeoPFiPcEWhJyin4HkF4qghDb2SzWFt+H1bTLyFNzsDxWwgcKpzl8II6ktRFhXwKR7S9ZKJ0dTQgJfnCSZSZlvUEtAsAVhfdCttZRsUgCGsAZhhZPOhE69Dqz10UgJVSSKHWY3Ljm9ZIkaQzx6QjAEVebDOrervJZi8SFwNdex+Ghb0V+Mil+2oA4KcBeM35fjUC8IXu33kRgacZgBmC3Sp/vSUAG3KTDgfzPC4KwK1WX09aRI30nbE84MIYIgAXCnTMy2md6IHws11yphfYvrKWHkuXCkx2USCPw7CgDQDyNYKiyUE7JR+sDSaY8jgIwPSAm8xF681zUiBUYXMCtZQylQIMlSpIk1gism94wxvw5m/7duwenim+ZwxzY6xfSh74Us9z23XlM596KG93c7SaQCfxEbWBpdUmWt0eAjdE7DniHRKcThw5jtOzR4FInSxBuE01kiiCmytK+Mh4FS/75lswPjWM2z/1caw2I4yNTai4faOF5dWm1P9xC9w6cozDi8ZR8hiCHimaJqgyJJYNZUizRUTJHCbDFtrRCSx0zurPmfCsIVWZPKyPen1EblR7vSM56DgjWSCDx9qySg2Vcig3NXIdYen32rHkFcj+VaVNKrRNABbPVrIFfaDsP7cZycrbZPMFQ8BSOeBpIWMRNBlKZ/kRc9nq/Ehbe/IAbMLQfe1rq3mDGZA0BrwJkaXksTBykGQbaHb+GcuNP8BG/gDgdOD7KRKSoFxVluVL/pthfVuKMkOa+1ALVYaAOeKsp/K3xgMuogSaSGXA2Cz0NggTgAMKq/vKUichQQwb5QVfFIB9pSdHABfrdVO6oD/s5XjlOC4PgJ8oEA+G4AYX///tADy4Mlxmzvf83RkOw+bIzv8uD3jw/g0uoIMAzPTGps/YHrCM84soOWy38urXTQ7U/g0+lnBwoWBl5Z0ZgdQ520sGYClB0shLwosxRhnODvV84Llw/orjpeeKrjnmNTC5WB6X0f6WvHHf0tpUw7wpbH6Ba2CungE9A8DmPhmPlH8lyqWlKEULOs/RWGkKAHeypGjewO9mrkotEXyZIx4bGRKna6yqOE7jY3W84TW34W1vegeGSnSylGdvy2yaY7rQLbxsAP67//6Y5ICjrodO7CLvZVhea2Gj1aaOEjYypQ9acWs4dfpxHH3sEfQ21pDFXQSejyRTdaAd9qWJeti5ZxKvfuVLML90Bl++60toNjO5CGRDE+AWltaxuLgo9baOU0fZnUIYzUiYlqpN4tmJ3jBDkQoIqctcDdYwHCzi5OqDaERLGqzp/fXrhU2nIAJlyR9BtT6MofKwhCo2ml3EqVLDUt5zCN8lQ7hSlE8lqdKFNh2QTAjazrUKNoiClgE6hr3VzZYwtzRGqOvGEqPidfrutHjDPK40W0aariLJ1rRK12UC8CZalRzFQN0y9XZ5PGM6JD4mvxslJ7DR/iTW2h9DxzuixhgnXJLAC0qSgvBdFRYu5w5KJGe5Obo6nx7p3BcB2GFOngzmQm/WMigK4NM1gWY0F3ktdlsJ4HqBFu1nQw8N3JwQmv2sMHlzDlhC0AMArCRMyQHYgvU6CMBkwA/UFQ9OtsEQ5qBHdzFvWK6JtT3VAGzXNF5krd/y7fP8/68TAN7uvkldq32/TJOJwqg09bTmc18BAB7IAT8hAG42FQHLiA8NAjCloLj/opTIgL3Wi2bXoUHDWRO4jLjKeQPLJlxeZDwNAvBgCJpOkplDJrTMSKZ5vd1ug//imNUsyuvlvTVhdTp+9IgZOCQA12sqJF0r+xitj+D7v+v78MLn34yJiYmCjMXzIWgbha2nFYD//CMPy0jK0wAtqdnOEHVyNBpddBNgLcoEwLzUwdryEhZOn8TS0jw6rXX42hrkNWaBNAH2ysP78apXvQJ33/N5nDlzBusrLckR75ielJqtE/PncG5hVecX6yg50whS5klJEBot2gwS1Ei0UmVGLewd6WF14zGcbj4mmV6Ct0mC+2IAACAASURBVMq/0jtTtbDcQreCchiiHVGvuKnreAm2inaeZEbWkp/3EbiqEQDJZUnCmldVT6xUpChDydzcdmFelXlWRK/NAExv06UMpDclf6mfTeBm+Dwlk5tMN6lb3ooEZHsLW4eg+/KX/QXDHIdijysDQTWGYA54TNjQVBrj9exEX8ZG+xNoRnciry0giQh6fr9zCnPZucpL0q8M3BQUjyEAU6QjTY34B5tpqDxwQcSyuyLZOWG7KL9Y6NheLYDj6hA0S7IuAMC0uVmCxO0JA7AspnrK62N8MgD8RLxgG4C3WvQv1wN+SgH4KQZf3qOvthD0xbya7QDYGIBShrQJpJ9aAGadOudTN4XooqeJJgoaQ9bygMV42uKe2Xng+GIAzEltAFjmhAXAolJXVx3DbCNAM5zF09QazWqx2brU60IAthUA22PGtLVU/oELhqAJwHydniyxiR6wcMEs8CV4Mh+cwUe9GmJkqKpKjUIHo9Vh5IGDql/GgZldeMt3fBde9KIXoUJNAr1dCgO6GBNPxvLV33E++OcP5SZP5folAeBOM8Va20Gj2UGzS7BzkXVjrK8s4+y5U1g4NycMNCSUa0wkRJm4uVgNV111CAcPHsTps7NYXl6UeuLJoRF5jY/n5uawsLQilkrZmUCeTcDNZsRDo2AElaOkL2+6IrnSJD2HIS+FjyXMtR9HknUwErD/bYhmGosHPlUeBatm2t0OulmGemUYYaUqxxhF67pMRwtW6AVYaRuTOV3W8o6mLEmraYkKl1Hl6rON+9faBkkdrpbwM6UnJ/T58JxGCya1KaNS6lLsKMT8r2mluPku9hWwzO9sFuBQc0/XAAsgmeNXMpymfloNXLKy60WHpl5yTMLP7d6daOMM4NIbH2jLJRO73zeXg59SlKwTVpPRV6EoR0nDqfCxDiFvmsgDozNXzRJUmEiaDRf9SEXWUDd3KEov7DKmzKIcmYUncEQFi23V7DrFwgM2IUOS0XS+rWgaYXXj2Y6tvJ2nVIRQB0g56SAr9jzy1IAUpq6zHpzDLKW4lE0t0Hqzow1mcbbTAfYOnwaw3ep4LwbAl3KO/dPbQhXLtLcpaoUHDFqep2bqOtQbT6Oi16z0nWarTnPddFcnluaYfKCrhVto7G19fqoOftM9eALX2QM7jum5K/txEWY5OnmGUs60IM9HExvFflSPPZ+dfTgPNYDS66OprI9F+BR2SZEp6zPpIGMME3QEgFUbVdnIbyH7WRjQpjzTIIY6Vpb4cPMlktlfC4vf18cRU3zZjEXz1x579vi0hDrMPk1fYOPVElgZfubGyCzB12zmM+Y7dO6p8VCvliQFKlUSvoN6yBaoAWo6rL1//358/3/4fjzzymvBOnBFytIlUAO3PS3qhtVl205L+lJD086H/uLh3J4k7W6KVptN0UN0YxcbbfaJ7SFudYVktbq0iHPzp7G2siQAnKZd8Y66WU+soampKWGpdeOmAPLi4rwkva85eEjqhY8dOybAWBIZxTqcdA/yfFJKdPjPdcvCbCbwsl42cDYwFrL38DwWu4tipQyX6+hGKVaiDQwHNdRKFVGvkgmW5FjqbEgI2ijuxBnD2QYkS7pfLpWjFMAqD9dMAoahmeM2rFR+RrGg+yFuo//MW89JowRD6Gky16uMCTKg2d9Ye/UMl0odM8HONJagN67Uuga3rQFYRvCmjyr1K56LsiWNDnY/RK5VsiQ8TmJaLG0Qm53PopU+gsRZB9jHeVCD2iIHbZKUM96p/Jq2jLlAmBAWc7gCwFr8fZDUbQEw95AF+aUDsHxBg/ClAjBD1PI9HdaWi9RfMA2k26Hm7bykrcLR6cC9ywwrdjBsZ9YvzcIubuJTCcD9lai/6H0dAbC6tQPSorwPJtoRhlIjai+Ohhtg5k+R69RNEDwdOdsagLcg8A0aXBcwdOipGmU2RuACAeIMYeagkydgN27TrIJKT0X/PFfJr6oQsG7WoAHV0eNPjEwCMLWBpdzG4mMIgmrjWoo7NMga75eKeWFZzUsdgpea/8LI4Wqhzj00TU8M8A/8TUz/4UEQNmP1AgBs5qE0XtDsatP5iPeQAEwP2GxGP1o+46swNB8TtEnGMmQu6Sus2yDWx4aE0HXNNdfgP7zt7bhiei+iLEHZozOq8sqMBMpGLWm9fJjbul03pUsG4D/8swdyHpA5WZJQN5o9RImHXupJac7yagvtdkcAtbe2gdNnZrG8OI8sYuy9jZKfoxW35YR5YqLfOazqSOfmTkt8/er9BwXAH3roIbloBOA4GYKTzQhDmA3rXYdN5alm0kKczkmd7L4xIO+toNFdBpwUWejDjRIsdlUP3d2VMXRTsuAaODi9C2GlhmOnTmE1asN1KMpRRjdLkUgrLlprrDMm+CvilkdJSop6s6sPw8mSA1ZWtNJaZnMIU4ZkYx9vitWjmHKWLlsP9oFXMaHZYIKEgQRptiHiIX3AVTW1TwUAm5C0IYoZoZF+Tlh3FMlWpQ1iu/clNLNZ5E7r8gBYxqVuRSgF/2z6TfC1aoLtyJRphmBUf2j76H6kF/WAtwFg1iiyr6kxJIVBarwaZcpKeEomhR0ep9/v6c4z9q01YKlViczcsPfPfUn4jUxRS8WIou96pTp/j5Jz3hxpyLmYXsK2nUcsKebtFn3bWHoamc4XOvyvpAe8JQAzjGqiM/QSA1MdoPWqdY7eEHBM3am5p734IpEIUcayPkOtxE3LxGYLlB6vvfXvfiapFUrh0iZjmR8BWaR99UbyI6+niLdQcMJVaRhIMxeV+5QwK8+TKSHjASsfob/ZpEgT0bIPSnoAl9S8tMeWNHxRnB8T5nY1AGe6K5qJHGzHnSjIkOb3rKiNPc/scWMDsClJ4v0iAEvpouU5F2QtDdpSrSMa9koq2YCxMbSqIzV5nTylm5/9HLzlre/AFVN7kOUJAq2ZYJ+L6EtYbQ0vG4Df/8F78qJVmBei7Hhotrvo0HhKXfQSF8vrLTRa7L2YI9rYwNypk5hfOIO810C32xAA7qTdooMFY/TDY1UB2jNnTomU5aE9+4T9fOTIEUXq8kKkUQ1ZxuYPbJdHotKoeKpkCROA9444qPkNtDrzkmMul3ys9SKcW1sSL3YsrEkOtpu2MBmGuGb3PvG2lxdXcN+5E1jsUSWLltAwSm5ZKO7cvwFUhiBCly371NBv5Q7aQsNnZyUulrS8+Bu+LjXSo0Zbin2wozXKZH9d61kb4K2JF0wSl2oM0ZayI9NGcbvwswF/9Wt2CNp+bt5VHrBiUvfbJBYzTvcsVsfQlagCZTC70aNoO+eAnKxn26Mv0Ef/gC4nMhbzgAdcTEBd1uOwW4nxgAsZSmt2i+KYPg/uq/QEQtD82qAHTCN9ixB0AcA0szRDWiltxQqEzSK2SR9cRT3sf/YEN5O2AF+OJw3AavEn+WugMncAHN0BD/gpAWB7MVODp3/vvsY9YIdduaxrrDqiWWhjhCJIJqLuO8O2uoKD6x6dikITXhtpwmVgL2MqLG1qQ7oJO/U1Hgh5ZwMphgHDZ2sA7gO4T6Ne+pYzFJpLDwXqNXVN720whaM8Qqo9QQRxCON9AJYDo2FhWhGa62ETsPiZwq/QoWxNrlJ9tcN+M5TitLW5wGORdUA1vJefk9S4kqQ1//j6oEGzKcc+YCBuBcDGqzVzr6hZTtPi3smpaA/Zrhnm/goWtaMYzsYjVtcvg19R2uQkaFGy8oUvejHe/ubvxp7xHSizbzXPR+tTC+u7sOFJbiWwbzEmrEjB1u/2X3X+4E/vlxGZdtXFlNIcHbenGlKjQ1Z0B8vrPXR6iYSPF+fnsD4/h6S9hnZ7HW4eIaJ0JC0N3xfGc6UeyGfn589KB5QDO3cLKYuylmStMQ4fdyvIQfDdIXrJ9E4ZQqJGspufxRVTHlqNWbh5jMR30UwzrG+so5m0RfGq5AVgeHnEd3FFfRQ7J0Yl/M0JdGpuAfPNNSz22liLKSZRQtVnK0AyrGNUPBdjoY8hv4QszxBnOVayDI1uD+vSo1SFnBkSd1DqA7AJ0xThXtVTmECtGNBsKKHITqqsil2EuEhwUpGFzeYLZoFQvYq32i45BF0sEGokqP7FnAzcL61zWrFKjjNNl9CNHxZBk04+h8TZYFsG1VJxOw9pMGdkTxq9SBjw4UAV4gitUp6vrUFrTpkAav9WmSzofmnQBXPATwaAJV/Wl9rLtMcTGHar5b3YOSQ7/GUvDGaim9firkq9GBIaFyKbmDKYH0sGAXrbEOWlecYF2BSLrC4hMUD8NQ7AuZ1zJ8Ba91NAjD2H4xijXJMqFVQrJVnnTAMCRtVMztCArtSVNpuyfiUXUbqSblz29oQBeNDDTkXlfBOI0e8UlT5tvAo3xYHnsrySxqSev3puejmbz2sAjk0fYMuWp31mxp2RqNQGKSjPyKYl+n3hV5gSHX1cZr4bgDXHqvTVrVQPDR3dq9duA2rPiVSTUAfB184Bm3lpX2ZTdeEHar0z3y8A21G9pw1w23O7yCsHipQlpK6gjOFyVcbFK17yUrzpjf8HDs3skX330ljUH83cF7zU69lle8C/+0d3y66yntLNNLqgtAocLxBPeG6xjTOL9IJ7Ap5rK4sCwL3GsnjASa8pmrzGEiEAl6qeJMgXFs5hx44d2DM1Iy3IVldXsba2hlpQRtJjeHcPPApEeLsEPNJsTfSddw2tInTPoNVYEuJqy/HRbXWxKqQq+SUBs+EgwJX1CYyXPewYrWHX2LgM3lY3RqMdYbnRwVx7DWc6XSFujYY1jJcrGK35mK6UMOIEEuuf70WY6zYx12jjdIftC5nT1SQtq+Wf+u3+pKPBQLBluJkgTNAVIJbXSHxizpkWJicV96tKnQqW8lMFwCKMQdENG4A5MGnUdJDmDcTJaXR6X0aUHEfHbWjrmSSGpwiAaRlrACapo+iKpGassjsGPdinE4ABlKpVyf8IAUMDJScSReA5TrxACYwYy9kopJl5YBS2zD6MRd8n6ajuLOQ3UJu20WxLhMfU/w7mgmJDmjGryeUCcHFtL8JA/RoNQW8CYPEDNwMi7wM76TznOc8RFaSJ8VFxMgy71g/6BChRVmq1pNHMfffdJ+sV8etC2yAHAPlWZMb+HgY94E2govuYG8axo42JzSQvF75m+3Lcqqhev6ct5xy9U/Hi2cjBlMER5zeFni02kQZfCdd6qu0oKx2K0Kv0WydpVK3xzD0rUqaK+BQRIQPA1tg2pTzn9eHWn7kQAA8CqNmtDfhBSKlgtRkQFnQoKnR0JYeVR+b7cv859wOgNloVAGZalNoRDP2zRvitb34LhnxGNtX+7ftAc4jb5QPw++9QZUjMhwYlke/iIlOrluH5oXjA88ttnF1qYr0RYW2jhdXlBawunkK7sYS82xMAZgjaDASeBHPAXIhIwuLzneOT8pxMaGl1yCrjtIIUeyQHLAIRbh1pyhKdFg5MrqO7cQS9uCHMtVbXwUqPIVyW7uhi8TzDgfoodtRq2Ft3sWOojpFyACdhcJiTLEQj6qET5Vhs9bDeaaKT9DBVCrC3XsdoPcTO+rgc13yni1OtDRxda+KR9XXxmun9EkwHy5DstoYEY36G5KuiBlhC0TQuKpq4RQjWACz5ZU4YXSZ0mQBcDD5NxuoDMH9HlVDRUCGprRcfQye6B51sDpnHelvTX/nJA7AhZ5gBeh4A2wAhuShdd2gA4SkAYCk/GMgBy2RxHFTqdemismt6WrgJMml0pEfAlWp7vuIu0OjkZ/jPAC69Jr5uVNT4ng3Cq2sb4imdO3cOp0+fxslTZ+QxDU0Csy3EIR6W7QGb/NeF1/hiqbrgx8TAuQAIf50CMIHi1a9+Nb73e78XZLtSgIcLNe8p72OWxuovW+t1u9hobuCzn/0sPvQn/xWPP/44InIaOGa2kZwcKPPePpK0xc2TVnxZH7ClB7eY9yaM3g/5KgRgqkt59WI0Ui8h8RDo3PAmz5IAHCXoadEkV7dfNR5iyXjTJZUjNa9TQ53jlE4JQZzVLVmmygwzKMKT5/UN1ki0ExQfYlOpEq8Xx9xAt6P+ZTCpqM05XNsTFiAdVCLTQFiArfB0thZ7Md+XyKw0aOrn5yXtwO5JZSXWIXngsKJ6D4dlKZ39nre8DS++6RYMay+b+6M3TM4QGwqZCMtW83LQ8N5u7jq//TtfyCV+73hq4fFdlBiarZUAN0SzE2N1vYuzKwnWmoksLHNzZ7C2dAa99iriZgtO1kOj1ywS4szDDo1WZAFaXV2WxWyHVsOiVcl/bpIjyGtInT1arnFSwrcEYKpE7RtexVrjCLpJA6VSFWudHO2kqcOpiii1ozyMq6an4XWa2FsvY/dQDUOhg4ofohsx6e4jItkrzdGT2H2GIM8w5OfSC3Is9DBWrqEbZ1jrdfF4u4kjKxu4Z3Uds23qYVMnlEDaZ0mffyE5IWqiMqU8YLKeWfZjyF70gI2ql2qxSDCmd62w6fJC0IMArAhmKswum5DaNhAnZyX3247uQc9RUQVTDnU5HvBFAdiErA1ACOPS2i4XgL1clIEMAG/KQTkOJqan8exnPxu33nKLLMCGcChkjMCTCVfhJA991IIS3HIoE5DPyyKT6aPkeNLli8+lcxYcJDoVEQspIxUQZorl/gcewh133IF77rkHJ0+eFI/K3oyAySVh7qYPXcQV+wYAy9WiNoG9+PE+/8AP/AB+5Ed+RBZaAi4X5FDSVwmSuIdyqST31Gwf/fu/wy/9yq8JAFNrXEBnOwBmGZht3DwBQ0eITKmPCqN72nMvQNiwuaUMz8wZBbyB5IB9uHkJE7UplJki4/j0Q+Seo/4y/B6lsl/uP2ZJr/XXAFjiM7DdX4N65ODo+lpem41WA70sEiclztpK993V6UovQ0ShJK0DsFn9SnVTo3Fsts2gZFQMVQh+uxC0yeHa+7DDzabqwPZ+7WljXicAG0KWKbulY+fWfZTKJeEBcR6zYQONM/7bM70DP/sT78Lo0DBGQ6obQsaMx+tvEd4uC4A/8Af35lwkmPYV3cxqGUP1KiolTw6i0U6w2oiw0nSwutHG3LkVsfQX5h4vAJgt5JgDNh4wE9rVIWVpnjs3JwnuK3bvFWuGRCwuVHkvQcmfguvsQp5TIpGPq0hzggUbLxxFzd8QcIdXxmq3qTsVUSqSJIAYz57ahfHQQ9rbwHWT45iullF2HFSDEF6cC4EiJsHKddHT84sZ3SEfqAY5Rl0HI57yaFajHo6tN/HA6ir+bWkV96w1kOTMhxCACaZacMPKAatGB8z7qhC054zoz9NzZq0aiRFGQ5oesAFgimM8VQCsejmpUiTDCNCNIzTcZ9ma5H278SNoJQ8i9Vd13S8HPxmVmrFsL+IEJU5+01jb5IjMaNP1uYPlCaHJE2mrOSXpSVkaumLLImHx9QESFin/MlFti9p8X/6aiatDh16u26YppS0z4SSH5TjYs2MHXvnKV+InfuInsHtmJ9huzYSjXV1aUaHGdZ6CyzDrnMPcEWm7qhdgo9dBxfXRQwYnSpD6rrzeiBTpMCwpQ9N4z90okfnx8c98Ch//+Mdx5513FuFOknokB2xKOwYmcXHeakVS/+hiMXw2EFLjZzepbJl7txUBi+8ZT4KEEh3CFEIaN1sgxVx3HbKTz+iSF+Np2AspX7OfD1r+tldmFtrBBdLOdw5+3nh75nyN12E+J3XQ+r4z/Mpe3vbv8F7/6q/+Kt7w2tvE2KKuOb/LRdikHfj5rh6vvI//7aN/g//3134Fc6dPW7lSfT8Gcpwk1Q1ucj42GUw0nLcwoFJPBIJYDg9Pyb3a91U881gxpQi2bhBiqDSE0eoYSpUahoMhTFenUENVODJsr0fp4KqrvELJBZNoxMC8/kuDgs9VmDmTzwdeP+esJGUjNOIenDxBu9dBq9fERpfStevoUqs4Zce0BIT3tfY6Us4OesimG5rWrDah6vM8ZLFo9LiTiioVdR0cS+Y+Ge98cGwI3rCO29q2Gm9yLdx+mL4wPtwcwUgJnu8h8FUETAhZvvrLnPCtt96K73rjm7BnZBqdtIe6cIZUrbC92WmAwde3AmjzmvNf3n9XTotnrRkrAtUImxVUMTqkmGHNdoSNVg+rjRzzSxuYW1jBqVOncPrkCbQ2FuElqok664DNJoyyYRXiIQmLlidZ0Ly5zJXx+07MXAUJU2xST8nGSamjpewkZRKjZBZjJYabu1jtdBFn7A+sxCH21kfg5x3sHx7FqBOJHvE14yOYrtZQAS1Ber39loqxBiaxfJ0cdR8YChyM0AMOqyi7AdaTCLOtFu6bX8U/nTuDf11pop0SgAnZvMn8bVUoX1y8AoCV1KN4wKxtlo5IBFgFwMrLNYQrTk7V9lB5qpfrASsAtvsBm+MznnecnhUA7sWPoZUfB/yGEtKQicCCewh7nCG43vp6Xw2LE4okDMOONKBgAfVTAsCaqEGw2QTAPD4jxGFAOFcTtThHG4D18RkSCReAydFRvP71r8eP/diPCUEv66lxzjEf5OyM5SCNNZiGoVj6nEw0RqUrFMeM7rzC/QpJ0fpMS7eN42dkIY8SjAyP4PTCWQHgD3zgA+JJGSChB8yyKdHN5kJlxzA10KlTVUaIAUuWfxhy1yYgNEpj24WfTXjOiP7zGlukNMMI33RN9b7MQrUVQMrxyQJ4Pg3U9kbsEPx2YLxduI6vGw+oWMQtdS35npT39xt/GHU+Mz4Y1Xvve9+L17/6tar2M1ekK24mDyxs50DJGDKk+pd/+Zd472//hkjmFkaK8UIHPWFLCMQG/kLhzhiyjolIWZKsiYuQaZAM4G7k+qSKq8B1hjnJSjiCclhHvTaOyaFJDNcnUKuMoRJWUPIqGHaHUYUiDxmDwlx/rlxsLVpxXJB9wr90RMxzATzdVjTThrOSk40QpW10U5ZORuhmbbSp+ZD10E06aMUtMTrb8Trm189go72ERitC6Ofwq0OolPt1u+2IqoIqD8t981pz/nSpF8D7q3PI5trZBpcxtgwAF/PCQjT25buQkWd+27Df7d+R8LqUO6taYWNE8zHD0Rw7UyNjeOMb34hX3fpSEYCKs1SMOJYo0Rs2pUpbgeylhKGd3/sdBcDMkfLGM/Y9OT6EsWHlBfOirW50MbewjhOnFrC0Sm/ZweLqOazNz6O9uoa420A70X1cAbE0DQAzBM08GuuAefHJLjx+/Dh8LkTOJJJoR6EaRRBh7W+cnABBY3rMRXtjEcvdtUJu8tDYDPZNjiBdW0fFTTEZ5thb8bFzeASTpQp8fUPpaRR5DR3eMaolFSfDaNnDTLmGqXKA0POxHkdYjHLcc3YZf3viGO5ea2Ouy30wb3i+ChUvOPOtrohtaAAW8hVJDAaAbSupX+/bb5m4vW10ySxoHTqzAdiUR1FQhPlfkq/Ifo6Tk2i7ZwHW/hoABjC2awo33HCDRCcevP9+oEN9albZWypBW5UhSV3r5gL9J+UBXwiAB0KrbJ3ZN4AcZALAFquTBBGLTMix+KpXvQo//uM/jp07dyLtKoAlcVQtyGy1qMiHIrmq88OmPMWe9ARZQ+Qyj5tRR8Z3O1Hzh/XkJk9M1bdfee+v4a/+6q9kHslvJKp9ogDwVgQsA5h6zIr1bjxWLftXhNkHapo3jSYLlAqlJ23EEDTFuxhMYNrHo0HYsGDtfdth/kGvxb43NiDZ37cXTNuYMPu13zf52cGmFmZxc71+1zMxnHQI2ngkY/Vh/Pqv/zpe8YpXyCEQgLlP3nMpK9F1pOyew/Bru9fFRz7yEfzm+39HAbC5xvR8jTEo18l0Q7uACpa6AOdPcstY8vW9CB1Pmpz4mYeSP4Sh2hhGaqOYHt2NsdIo6vVpTNWmUS2xB3sVFZcAHCB0QgQ6yjfoKZZyD11Q0MNHz0nlb+RmxXP7wCg3K6FZ3dksyiL0shjtpI2e9F/vIWGTGiSSClxvN9GMVtDOlrAeMW0IaXhQGRtFuayY1DLcPAW8adKR+bXaaAgHaGnhrJBx2eiH93urXK+Ze4OGoLm38h2rTGzTuNLzx2Yum/M114kl21KKJMIdruolXCoVtcKcx+ygROfkzd/+HXj5N79UQtFyWyWNyIjF5jai5jfM+Bw0DgYHg/P+374zJyg2M7dQ/piaGMbE2AiGqr6Qpk6cOotmqwP4NdSGJoWs9cjjj+PhL38ZjfVVJM0NyQGbSWI8YJ5Ys7khJ3T4wBXy2+wZTJahTABvCmmPAMz8aV0ISwLA6RmpBd4x4WNx6aSAOz3IsXAENx++GsPlMpZOnICHBq6sV3Ht8BiGS6FSO3FK8Fi/7LCbTyqdAh0dlgq4WDPqmecYLvuYrpUwUVJ5b3ouaylw19lV/P3Jx3DnWowjzR5yh3lgpQmtNjPhaECURT7T5H4V85ndk7jA2XljA1JJ0VGpHy4+f36qedtv9qA+YTyNrZWwTD9kdYRKjjLL2tK+kRGFbvQQOlhARtlJTQRT5xSjSqGUq6+W/P6JI0eUV6Y7oRSLjh2m7I+yywfgMrWg9blu5QHb5TWygG4OQYuSlr0RgLVFK2TCWg0vfOEL8dM//dO4+uAhYfFznIZSYubCjSKJ9NAIpWXOScfX+dio5ZjHJjxovF2+zoWbnyfBj6+7fijeASceJ/Pff+oT+MVf/EVJu3A+sJZewvqmFpnXWkcYNi0WOq9m2rDxFE19qlmYCq9wEzD0pXqMdzoYMjbfl/tsAEIDweACIiNPs1752BggZlyYHN/gb9iLptnnVovR4EI16DVINEMbHjZYF162RJH6jF1fXzezqE+NjosH/JKXvESVSTIaTAMtU+HeIqoBlftsZTE+/OEP49f/y2/JfCgCx3xgGSyikL5V3n2rSMRgKZgm3zENxfIWKl75ToBKOIqh+iSmxqYwObobI9VJzIzuxXAwitHyCCrBCCpeGSG13QkablBEVszY2RQdsaIFdlTCvg+8tmW4Lu0CygAAIABJREFU6OQpakjRShPxgBmSF/EgagdQPS9tCwC3c9V6tBO30MjXkYZrcEu5RDlJtkWZfXgzkMxljDMCOK9VknclykZMOTk3h/XVJcwvrgh/QsCYvYst4tVWHqRtpIlxtkVuXs7VAuDzQE+Xy8o85zrpq3Fh2PHGCOdaMFYbKjzjb3n16/Ca17wG00NjqJo1i13yrIjR1qv59q86f/SB+3KGhVsd1U6QIYrh4TpGhysCYCtL58QrnpjaKUzpc2stLKy0cOzxEzh59Dg21lYQbaxhvbNR5KSMEhYHSatFElUJV+7dLwOfQhy0LIOcZURj8HFAGtUTzBi2IQATfBmKrpcytLsr6Kb0yBJcP3MVnnPNIXRWVnF27jhGggw3jozgAEPSrgohuKVhBAgQOS4ChguyDvK0S9oMqjrHUmYIIfQxRZHusivtqOjBrHcz3Ht2DbfPn8KX11Pcs7aGNKeiF/O5g0w75uWYP56UsLMKQZt8salwp3XUD9FxQNstDQVot2mfd8kAbOeni/vMnA6FP9jf+HFQ+zmKZ9Fz1pB5nb5KlXhJkWB7qVKRCEVG9ZxATWwTJjUT1p7E5qcGy22esAdsA7DWgpZJNuid6UHO7kjKQFH3I7VzayYEHQQymUxY6eabb8bPv+tncOWVV6p8rUQoHDnfUqAmEB8TrA0blo8lNMnSKj3ZDBAbgDavSzhbS9s1YgXcHIv8/LGTs/jRH/1RfPGLX5TxL3WlJqTPTLzPJiCJOl8SbEJlSBrCCBc1/h5LPowBwOOSdAGF6HsJUtMG0hhJ9oJvh/D19bHvpyGkmNcKj0/fYFEZs8RJBsHUgKMNgvbnt1pEbQAw3sxWwGFA1AZzYwCY71F72zzmsZk6dD7mNZwZn8R73vMevPjFL1bVHd5mwK6U1PM22a2ui1baw4c+9CH8xvt/VwCBIWkxRiXcTRRW0QMCuEQ8hMxo9NG1MSjpA60ixWsu94Adv5SxZq5ZOaMe8QjGKiOYGp3B5PguTIztwOTIfozUJ1ELR1Evj2PIG0GlVMWIT6guo0zxII+pDKUw2b8n6tFWNoBNDbDhgIcWcFXisMwIktRjV2V0WZ6KLCNLTKnBT6+4BRXpJOcn87oIxiP4dWCopgzXrubIZBKmBTYipg9VaR6dNNHfznr8thzG8vq6OGVM09BIJRBzXEsumqTZIFCeuVHOM60ajeKXlQLZysAznrWRIDX7MeH6tuYCFHloyl9rgOYcJvZVPKXuSMy69UUvwFve/BYc1DXCru4L/2RB2HnPr3xOpCipdMVJnfhKlisMfXSby7hi/07smJ6QC3Hm7ALm1ppYa2U4evwMThw5Jh5wd22lAGAeCA+WJCzjAXMx279jl1zwRx55RAY2180kriPw90ntrBGqSNIlAV/KNhpdVz6nd3nbs16AqdEa5h57GGvdRRyo1vEsWovViixsQaWOam0Cjh+AE9NJIqS9dVSzDvw0QVlqxEngyjAckO3toloChuoVOJmL5WaEexdW8PmlZTywEeOutQbaKRPu9ICNR6ommSJgVVWvXwpvsA5Y+ueSsGVLV6qSI5PrfSoBWKQyJT/NvLLtCRKAe9J5ibKTklNPT6EnTRe4UaCD7E2GQbW3azwyvWCIdCMH/hYDfNCCVpNe/f6TAWBHh6AJQhTikMXcAIe9mtBjGcgBp0aEQN0UWSzpARsQ4xh83vOeh5/7qZ/GddddJ129bI+KaQmORxN64kLB87PZlyZnbMoY+BkzgblYmNph8QzyTH5brnKWYX5lCT/1Uz+FT37iEwgJyroO2FxXkqsEYPUxc66wjp7yrZz8DH/ZAMzfZsSKXgQN59X1pjwXIiWB3IifGOKVAQ99fxlSthchPjaiBoOeptxP6qtrT9Eu3zKLuBhtuhMWf9/sw17kB0Hbfs9eWA3g8l6Y8i/xVvUx2zlEXnf+i2IlgmLGHwHY5O65ZhGAf+M3fkOiINwX859833j1XJj5uyTZ8bWFjRV88IMfxO//yR/LNY0JKIbJS0BwVK6Yi3GUx+ilPUsHXQO1jEWuF0oGUzxBUbByxNBiFIdr5GQ4hYPjhzE1uh/7d+3D5NgOjFXGJcdbLk2gGgxhKBwlBQs1sngpGqdrT8ldTFxRY5eNwhCGesmpremVmrWvdfJoC+hYmmLz6ynDz+t9syKG4m5Zxuxqhl5GqZEYEdcTeotuBodRn7ILp5whHInhhEp/W+4PUwC+iht0U5aAduWvGIvRhmqgoEtWPa4/gYdGpyPAS8eMYMx/jD5wXvIemLp6XnfeI2PsGWNmcKwNArHMZ0ugxdx7ZXCplEQRvh8AYI49jsfRal2FprMML3jBC/D2t74dV+3av4kTNHgctmG41XyQYfLD//HDuZRi1MZlYDIUy8HPenJeoFuef4N0fKDe8sLSmuSDW10XR04sCACfPXMKndVlAWAzCWQC1VWxe7erFrddE1MyUUjA4oJBElaaEIBJwipLZyDRSs7WJW+Z0XMVejwt/wiTpTG84vk3A801PH7yEYwGDq6qD+PgKD1P6jn7CGtjKNen4fgllXOLWnB76wjTDmpZB4Hsz0HIcIPD1oUZMjeSRabiBljpRDi20cJDjS7uWO3i80tLiKTGTnXfILAqiUq+RtGLigZgLpIU3WD4WclW9j3bAbacTAFb/cb+bP82XYoHrLSqS2Ly0iZVG01yWo/U055HN3oAcXpalK8yql7JzOM/HkOsANjo5RoPip6o9voGPZjBUJZh4j5tAKzQvbgw3kAOmGGxTQID7AmqQ9AcfxwbN954I37xZ35OxBiI1wZkDbmK58AFkd4xP8/HnPyccJycXDx43hzHAnKapCWa5oECTxqvssDXhmX/zUiN+zML5/Dud78bf/fRj6JSq0mbOWUr6NwuUtUofGxM6pWpGnfFFVfgqkMHpLEJ89YGhPg9/iZzaJxHLOe774GHRV3uxIkT8nqP3WEMc9rkmkXZDSgPD2NmZkZ+zwZbnpMBT77O4+f583oIIUX38+Yx8rt2WJyf5zFxTtMg4D8+5vXIKWavdeYHQdc85+/yOpkQpjE+aIAoR6AfDRDyTrcrizLPlYv08sq6POdv8n03VfrAxqjZPb0Dv/mbv4kXfdMtct9U+1tF7pItixGGZAurHOiplUXxgD/0538q16AXxQjrdTGGVE5Q9aINslw0BjbShpy/gHUrVg0Q2DJH3NNAgzOBmXlOX8bKcG1C7usV41fh+ukXYqayH2OjExhhuDMcRimoouqHRYEAK6F09kxKYUx6nx6mSVEzRijdk3KA7gKf8y8jmvZf8zr/8goYz1he5751kk3Mek67QPHcYkRSkuUE5DiECNjDvgJ03RYyJ0Yvj0WxMPNchJ6DHhnUcRNZ0pMypl6syFwyvtKemiNJD3HWkVXZGLTCOVpdlTFtpIsJznyN19mMW+Ox2twAG3iNYcX37dSO+Yx5jWRd81gA3TRv8fOiVlzue6i0APiX44dG/du++23Yt3OvkHiNp62Wq/56tZVXvmku/MT//bGcrv+uXfsRlCpoa0WsXtLE7p3juOk518FJW0g8V5R+FpYaiFHG6fk1HHnwKB575P5CdCDlYs77UvZQrZZloJpuHtMjbDOYyz5o6XR6MSruFAJ3t4AVe/9Ks3oCcNbWYhu0bFXN7P6RGTz38JXYmDuJ+Y3TuHZ4AgcmpmhXym8y98b8dHlkDKVQ5fR8UubbqxjN2/CTLobyWKxIgq/rsJVhLEQD0spD10crdbHQyzDbTvG/ltfxT4vnCq92sFsQy4wUADOHzZaDSv1KAbDdwqsPsH3vtw/A/a5FZmEe0JK9gBb0IADTy1beNkkT60Jk6/TuRpTNI3ZXkeUbQBqo2jyP4VWOPj0cdF5Ko0NRAkPG7ODiaYcwvyIAvAUIp2JAcAHVZCZTJsWSBisHzIlBghnzsM975rMRNZVgjGHA8rHpmmUsYXp1plSJ+SkBk8BBxVOeGRdjTuy415ZF2XiQfCwszyRHWFePT52bwy//8i/jox/9KEq1GnpRn4VLbXOqNO2emcGhw4dx03Ofi+tuvBFXHTyIkeE6ql5ZCDYsf6AWOkcSNdTJvFyJmog6XcyeOIUHH3wQX/jCF0S9icDMOWbOQbR3aYyWy3jG4cO48TnPwYE9e0RBiW36uBCa4+dfgg6FRI7OzmJ5fh5jU1M4tH8/rrr2Wlx71VWYnJwUEDbAaIDXGAEMJfIY5hYWBJS2MuDs8cTzJ9iyXek1V16JvQcP4op9+8RQ4HU2kQnuh/eBRgEXZJZ6cd360t13i8d0+sw5rK0uIZLm7Cp1wPt5YPdeAWBjfNFgMvfZdLsph56EoFkPu9xYx2//3vvxJ3/yJ+LNTU3vxuSuaRw4cAD7d+6V+1UPVJ6f53fi7AmsNtbUMZxdFMMgbvaAiI1JQvjsqhNRc76MHSMzmJzZiX0z+7B3537sHj6Eg0PPwFQ4o9rl0ah3gTK7a4ZAiSR5anJoECVYJoziafC06RF2OnogaFRc7kE+GFcpAnSi123O60CnzMxnQ1952amu/UWoljceZ+zHyEKuowkSp6fKiUJlWDJsnfNfEiF2I8R5Kp5wknSFxMV7FLO+2FW5YXEdtBAOH4sR16aU8bzU0z/22GNyv22BGwG9bcqQjMdrANgGYVk2LO1sA548fzKjZcz6qhKCoMv3qQ1Av2VmdEyR+MJQxtQPf/8PyRpA1rTZxCggsUya/GyvliWG+O/+zgM5axWXF1exd9+V0vBYckxxA8+49gpcf/0VCP0UfilQ4LmwhiQPMHdqAQ88dEQYzadOncEaLcWSK108RkNXcgLVwEOeBmK5uBUVTxchj5OnkQR11PIZVJ1dQgqi/jNlKJkDtlm8pgb36pkrsHtsCBvnjmOaYgn1uux3vZugEXcodYEd5VGMz+zE3qkppV7kpPDaDVSdGLWoi0rSwajnYETYrxGSPMZyryMU+4Qa0ayX84dwrBHjH06fwB2r89KhSdX0Wpt4uMwB1xAG+yWH7blDOvwsTShVY2sOZpGItAlUOpesS6qUKpYKIyuQ30bde/MBWJNK9QTmNVQKYcytt1TYOT4u9dRZvo6e10agSyFIo5fCf628UySSxLTeWligsBy15Kh5nhoxfD3rA13OUJB1dFu3fp6sn78VXC0HMvG4SS7TrB527nIAgNXxWn1GZfXRyjsUk6kwFeAgTXoyDm689jDe9a534dabb0HaUTlaap8L+NZLhedLYFlpKgPx05/+tAAbgYUg3Ip7GK8P45ZbbsF3fud3iqiHhBR7iTCpuYCKchANv7CCrjBIIzTaLSmB+tTHPwWvXBbg5jGFriseL73dl73oRXjJK16G6668GtWwim7SxWqrgZFKDZ00RtaNRAiEQiHNqAsnTpGy3tMPpWaRIHry3Bl85jOfwac+9Sk57vVOC54I0KRwpcjfxzvf9g78p//rR7B/527ZPyX3jEdhcm6cU/Ss/+wjH8bdX/gSnvuCm/D6V70GVz3jWuwYn0SlVBZvxnjwYojohga8bvfff78IkfyvO74oeT16xLJvKWlW15zXmd8h8F579WFphn7TTTfhyn0HMDw5Ljk3s08Dpub4jGfL/fC9h44+hrvuugt33Hk3jh1VizTXKROpIHD+8e//oZAM7egNc7i8T0FQkevnOZHk2eeXz+J97/01/MPtt+PAVVfi1le8CtfS+LjmkKxfnl8RAGaXpB47xDWbcp533HsP7rn/AVkPT5yaw8ZqE+gFKOdD2DG2G/unr8a+mStxcMch7JrYj5GhSYyWR7F3aJQyGuepRHKEc2ZTQMIMfxKFJL1siU4JIFup58GpYiKvWnGzsK/5gJ5npAFdhPSsHh70tLlv423T4FUpAgepZx6n2OA66vL+qoNghIErEXWqHTeDX86Q+WT+c3VSZC4CsYigEPgdRVjM/AS5z/SRYkTT+GHgnkJPIt50bkGiPA89cr8YeJyn7U4C11NlW8aDpkdr54yl2sbSB1DXh6ksHwkUA5q1/yZc7BEzGEXT3AfJ/WoRD1OuJJri1aqA7otfeDNue+1tuPbANZtWaHZ98qgvkGYoU25PQvS5lD2qG6o4H84H3v9wTlD80hfuRC8CZg7sQ7fVRKXu46W3Ph8TU0OoVz0kOm6/vLSO2ZNzWJrfgOP6OHp8Fnfe9yBOza8o1Ri3h6Gyj3GKcQQekkjlXPxaRaznRquJY0eOI8lZvTaDCibEnqM+MdWapEk9a2OFMEWKegDfHcI1u/ZhohIgby7CibtYjnpYjzqYbS8Xco8EsOGghJ2VccwMj2FXfRjTo3VMOCnqSOXvEPO/FOBm3Rxikalcj1rYYKvFzEdaqmG2GeH20ydw//oq4pyCImHRC1isFsnv0MKpIWQO2xuXpgtSgsTAjnjAGiSMcIdO1heC6gWpy3iYlwK88uubjQF1N/UkFVtVeg4TfKPkcUTJKeTuuqLba/DcBMCDLI6nGoClRaG1Ygi+W3W8TwaA7VWG+5IViNawB3DChCFEvyDtoRZWcOjgPvz8z/wsXv3Sl4uHRwY+zXpOTFr2XNwJigJGgSsqVt/3fd8nE74yMiQLvfF0d05M4Yd/+IcFhGXhaLdlYTZhauNZN5gb9V088PBDAsD333sv3Hpdcof8zP7du6UH6be97nWSU9q7azd6Cftwq2YWdkiOnh8nPX/PhMnlfV7arvLWvUooXuFn/+Vz+NjHPibnwO+JVa9JYj/0Qz+EH/zBH5RzNUxtarKbz0iuteSLx/G3f/u34oW8+c1vFu9vuExjIELSVuFD/r4Niqb0ioYHQZAGDA2C+x55SH6L50bDx3jE1GWmMXPba14r1+HwnoMSjeJnJcTPDKQOb5sF1OSajXcrUQrfwcLaCu699175PYIxjSYCP7dnPOMZeN/73ofrr76mIPRwPyKFSz16sfloBKcYrvp4/PEj+K33/45cu5e97lvwghe+ABPDY7KvRndDcT8IEFEm50+jjPs6s3gOd999Nz77z/8T//bFL2N1bgN+VsGVO6/HrtGD2Dt1BfaOXYHpsd0YqU1Jieco03w6ZGyAzq4esx8b8DWerrFPTQ54OxDWQl4Fg8X2gg0AC+3DCkfLcw2oBFw+twFYnlOBjkRGN5MaY7NJXpcha+GXJPD8FLnPVIQjEfnEo5JUhtSNBYBdpyv7TukJuxFyTxHC+B7ZNBkNWaYCmi0xjE+fPakqac6cwuypOSwsrqHbU1Ec3kcZI3lf2IORCDvny9y8RMC0o9MxkTSTFtLNOcx3TLrFpJr4nHPRcBRYUcNw9Bu+9Y141pXXgZKfArZWGIIRVtP8BZmKEpNEJ6v5+97zb3m9PoaTs6dl8MZugHrFx5XXXYVbvumZGBmroBRkUgfGkzt6ZBatTozxkR2Ikwz/81/+FV+85z4cOXUOueiUJihR5IJ54FIZaTeRhWJorC55DyoIPfzwo+i2PATuDKpgaDpCN3pESmaE8JR3kUrXIHqaASbKU9i3a4941l7clGYQx1vL2IjJzOMAEVux8IrIpibQ0QLZUS5Lt6SrhoZwoFrFdMnFTLWMaQqOcNGNVU5pod2UEHTLKeP4RoTPLpzCkWZDh6A1AJvwjGkJVpCwxtTnXEpQmlCEARkZ2sUA5XEZAFcvbge8JkxtA+5WWr80VDjoOQDJso6QpCuIyHxOTklkAW5rawAehPKnwwP+SgCwhHwoGxnC1Rq/wrLMY1SDMg7s241f+Nmfw22vfLXca/F+tH5uO25LmIk5K2Fohj7+5V/+Be985ztVWZ2nJ3OmrGSKebzjHe/Ad3/3d4uHShUtk0MlELOuUcLyocesGf7qb/4av/ALv4D1dkMMg7JfFWLVLd/0TfjWb/1WvO7lL5cckokY8Bi4sDHEZcDWAKax7A0AESToAcuEl8qmTM7v9ttvx5//1V+KN2pAkmD1kz/5k2JYiCKXJiIxpG3yv2I8BK4AOcPZ9Bqf88xnScibVQJSdhXpfrC6lZ8JdfO7NEIYwpscG8epuTP45Cc/ib/8m/+GRx99VN4TcZM8k3WA4ijUaH7m9TdgvDwsuU2WcvEcxKBIVb67iLSwltTq/Wo8b563YawThP/m7z+Gz33ucwLC/D7DhATgwwcPKYNJe0s0hARAeKsowJJ14XsOjh49is9//vNC2Lvp5luUoZGo3LPcI83K7SQZGLoOXXX/KVPKhjb33PkQPvF3n8HsY4vYM7Yfu6evxc7hvZgc3itlRaPlAFQ4ZXiZBQB0Q1lJZwOwWS742iaxf4tsfTEANsA7yIguAFgvK4Y5ohyLzUAsr5kKQcsDLrxi7aYb/Wi1nCgAThltE7Z0gtyN4XgOnDBDWnZA5jn1f0SBpEwPuovEocRlBKYxOUb6pKlU0oy89jQImX5Y3lBRKkZ9Tp2eF4OPY5aRD8n/e6ynVlUONLKM0SfzRpPhDMC29PGa6Iivz9OMO2MI03O1y5MMANc1efIZNzxL9AZuuP56jAa1YmUVxpCkPNUF73vnmsz76+/9Qs6BSsbdQ48+hgceeUjc65e87AW4+tB+jE3WMD5cEgkyMi/PzS1gaGQcM5N7cXZ+GZ/9H5/DF778II6dPo0uA955LN7lcCVEvVSRgcuLMTIxjB0zU/L84ceOo9EKUHKmUcIYsqwhMon8ey0F0+uuTITVzoZ4mdOVCVx/4CDGqjXE0QbOnjmJ2dYa2qkSPlCsOtV8gGxkqdEjESlnDor5IHZC8jBdgvQNvmpoFDeM78aBmUmMuQ42Npax0ulgsRfhZLuHE+0uHm12sRJRZoKAyT67/Z7ANAqkJ6cA8JRoWBN4XWnCYBowmHpcGzTpNSuG7Pl9fgfRcBCA+/vp53pVy0HTbYli6Vm6JlralPNkPXU3X4HnKW/A3kz3qk0vPh0AbLNyyaoe8ODzki+gKSFj6cVsxdPsvPTgSjL4nLmgcrlof8bwEheDil8SD/hn3/XTeO3LX6mIRfRCcxW6yv1cPCMCDCcYQ75cgOm1csKzMzRfL/mBzAuGjekVvulNbxIAprZw1ukVxfvdSHmvBDIuDP/5Pb+Kv/7rvxYPlb9LktbznvUsUdehOhOjEQRBgo6pUaY3aQDGKHJxjnLjMXCRMQQp4ynSO+U1JBgRfP7+058QQQnmzrgv7pPn9H/+/8y9B7gkV3UtvKqqq3P3zRPu5BnNSBpFEBKgHAwmG8wDkx4mmmSy/Qwm234GP7+fZxuMseHH2OY9g40RwQKMECIpIAnFGY2kyfnm0Lm7urret/Y5u27dnjsj4fT/9X33u7f7dldXVdc56+y11177da9bNiHx/SJO0jKqtlGe8lhIj+fSxnqv0VqKTBWwNbLme5UqZkSqpSMU0Xz2C5+XaJqTI7fS4ACe97znyQLm/O3nyL67USg0O49Dz53UvjAUNrLh/1RvoPcsnyPg83k9/lt+8iNxsiIY8/MpwPvTP/1TbNuwyTBx1jGKXvQixHJ9mew7tvTmxMwUOrUGtu84RxZGvM7KJOSzPpq8Ft0OOhEtHCnkNKxE0cliOD+GxYkqbr/1PpzYM4VSeg1WDWxDKTuIXDovZTn8yDRJG6qOrRZSZwSlgWUY2pNMtJuWZ0ioJaueThcBnw6AFWj1A1YC4Pg1/MNYOgtAKgWdpKqlDMvOQgx4yCQoeHWdroizqBanXaWkLXxP6oY5Hrx0BL/URi/VQZhyELk9NF2WjJr2qdy4UOH7+L3xe1bB3VzVNEGZnDeCxD2P7Bf6n3Q1F4ppSetBqmOSOoRUPP8a5oPN2ciWmXNzQQo6ucWRsG3mwOPgPUoA5tjMu6787aYyUuZ4ySWXCGO0cd16jAyPoOBl4uh3uXOW+SKlDKnR6qCYYe9aB7sf2yM33FOediHWrhrE6OoyysUcmu26iDOi0EF5cEQa3E/NzONffnIHHnjwUew7elQ4eXL/+YyPYiYlTRFEhNXrShuwwXJeqKETR2cQdMtANAI3KstESaMI5n/PWb8KWzauweTUHPYceAy1bhfnDGzEk7bvwEAhi06rgoNHTmB/ZRZTrTpCfsHWprLoD6CQKcUTACeFmSZLmPhFsJMS+wB7KKVS2FYcxZNGV2NLIYUso3v4mO8EuGtuGrsqc6iHaemIxMja1PISOuxyUMCXIiwm6E3+17QhZEtCK8Sy32J/2ZEBYA4vHWLJSPkUnOyzqrRUs7Wy1K5QLDmioMooyeek81GnewJhOI2WWwE8sgkG0Nk5RTfS0ssU2f/RAMwbbplxEPk3/98OwDzuVAZOJhOLqwSAnVDowR1nbcHv/NZvSwQskR/dqELjlEYArgctY+Ii4pFIor93vPtdMoFrPTEHHSNX0qWveMUrcN2lV6DWrKHTbqKUzgrtpVQ1AY+ATkbpbb/1bgFEFRNt3LhReo2+9NdejuHSAIK28ZHmcXHi0FwyJxrqHBSANOfKsSn1y4z0qaHrGgAi4Es+yxqI0Arzb/7mb8SFiwtn1hOzIcGrX/1qUy/PjmG2PaOCl0xwQSsuq5JqBgvAna6J7Pk+FVbK/GypaP6Px05jA4K3eAEUCvjOLTfjz/7szyQvzddee+21wi487SmXIcUmBD0qlw2dq6p1AppElbb2UiJrawuqoKyRhNDBVnRFBmKmMo9vfOMb+PKXvyyLDwIwI2Be9+REzmsn1R5W3OVlPTi26YCXzqOYL6FVb6Le7KBgS6F4bvQkYGqBXcC77Y54z9N3wGmnENVSaC/4WDheRWeiB3QLKKYK4jOjqmItNGB+lVxZbESbzMEm6GBNGQr4agTMuds+7gfafio6HuwJIi25dg0SeV8DpH2bBWAFXa1KNNaZJufLjTKqnGN+LwE0c7OsDQ7FxIPfcYAuySE4GQ9Ruot0OUQv04GXTSHlR+ik2IHJRMJMnWZ9UybH707u017KCPEaNbQbFUzMzqC6OIvjJ6clZcR8PCnqxcWa3IdkOGThZvs6O64Eqa/GAAAgAElEQVSxSDbXkzC/VGPM59RzXa+CArMCsSzGqS/KGdcsN2vSKmOlkqSiyJCx/S7nitHhUWzbtk3aYK4dHJFlBTcaqBitTgTnf37iJxIBd+odZPMDUuOVSlkVmBfi7J1bwJVft9cRB6tiviy53KjrY3p2Ad/76Z3YvXsPHjl0XFYnHBgllvVQCe0bybYA8GBeKJvqfAUzk3W0omG40ZgAF5d17NTTDmiu4eDcDWtQGhzFycMnsHf+BJ66+lyct3kjsqS4ow5mF2o4OD2DY81FLHYYJbvIuD7yfkEiBMe6GQU9T1bePKa5+iKq3ZrExt2oK76eTxocxfYicFahjMLQMKqhgweOHsXdcxOY6QCVbsfW2ZKuSlogGncsCsQ8irQsCDMCZk2wCMfYrkr7ACdu61Mp6ISgqO/ejz2klwGuJvBZD8f4jBF+W0YnI34qn7vhpPy0o3mEbk3y8pqb8aOMsAYrgvB/BACrasTmgU8HwDL4VxJh6Wg+UwTMAeVn4VoDEVn5WgBm1MmSnt9+z3vxwuc8T+5Hia5C4+tcaVZMdGo9nllbScr0Tz/9KRm4BGYtQVm3bh1o6nHJxU8y0XM7kFaGWYcaBkNRa/R36MRR/OVf/iW+8KW/FRqb++HgfO6zni0U9o6tO4QiLeQyEmlzI+CqyYZMamyPV6lIJM3XUoHLsccfpajFRrPniOiLG49ZyoxSDm677TaJ/iiyJJjRjvOVr3ylycW2zdSvFFucL7YRpQpNSHFz5c7JotluoVMzohmtD1bKnJMRn6+2TfmWgHGng+PTk/iTP/kT3HjjjeD1oykJI+C0zzaZ7E5mqEKd6IT2T7ghtSr1+Bg1B6zCMfku7Y8qWf1CVoD3c5/7HH74wx9KFE8jDkYlOunytWpFKTSl58ncVK8vinUiy4Fara4IrbiRoSD4smSJx9mh4USni6gdYjBdRrcWoLXQQ2vORVj1EFbSSLVoE2lYVoIoqWQZChbQJJIVqjYBWHZQJvO0jJp1S0a+sbTkNAKs/uGi6/3+53m/J7eVAJj/789NqwV25tReFLI7a2YbK6a54Oj1QnHYcliy5Lroptpwi12k8x04uTScLA2SgMDvwfEDAWCKDVneJMIpfm+eWTRRjBi0aphbnBHcYTTMscJSWS54Dx06ClrBzswtGhajYRZxWtLH/sRyP1nHrhhwsRTBm/M2VpOqQ1AFNAFYOqvZdo6DtoUpF528zwnAXaZtWmY8Mp3D6JhMTNZjEGYuvAAwT6BdMwfIMp5SKYtqs4JywcemrWuxbu0q9NCVyGD9+EaZCDpNYHa+gjvvfwD33r8bux49JBchxSZ+vsmrGIs/lk+EGB7IoeBGWFzoYGa6i6DLBgxj8sPIlIYR7e4B5N0A24YHZfXcWqjgeGMeV23YiW1jI8j2SC0Y8czUfBWVVoBjjUkp0+j0GAEyr2zywdQ190JPjEV4XtPNGuqkGZ0sUq4ngL2tVMCTyinsGBlDulTGQjPA7mNHcdvMBBaCUCJgY6qejH6NzaQCsNhPigUlo+BBpNyhPgDWW1p/q5PTqdaSCrjxgBPg5rJ3SVFtDDekcs7Q6wLAPEYap1dF/WwAeAYd1BCl6HTVjhuVKwA7vbQpmndJQiUUxf/eIiyDCrEQ6z8EgGnkQQBOuDYxL8Vrwon2rK2bBIBf9Nznm9Vwh3klM3OQeiQ40dOZA5ITEiNGrqQVfNUYgjWq5UIJnTCQwU4KWoRALTOJaz0w//f1b39LLBCpNuYAzpeKEo299U1vxg3X34CwZWhrTki8P8XGksYA9bq8nqv5b37zm9LQgRMJ/8+f66+/XoRUjOhI23KBQTUmwU7qmzOG4SA1yOMgHctImGOTOeBXv+yVcqxJMwqhux2jzpbovdFAKp/FSHFIIlT6FJNeJA2t9c5sFKCAqBS0nEcxJ/uXmlxrmvDFL34Rn/n8X0lnGZqS7Fi/FYuBWayz1aMqUFVFrpOd1msrpRnnfSmac0zzAS4++DoyANwPgZ+LlS9/7R/xhS98AePj4/jEJz4h9dUaufM6ihOfBXt+/wTXdrUJJ2No8HqdrNLS/urdjnTBkgi8QwCmn3ga2YaHzixQn++i20gB7bQs7liTa+MYoZ2t/4rpv8HSFAbIrARbwclKCJ2VpCGJHLBGvv1+NQqwVDevtJ2SuTkDAC/LANmINwnGslCwCwq2e01S0/q6VgTwltTIuSNVcca8pe22kEq3gFyAVC4N5HrwMy7cbA9+NoKTpte7ccMi3aP3iRm4RrPBJkDSGKLRkHuz0TA12RzD/Nl74IgwtwcPHZG8sQoIKSA2EbDZdCGn95ou6JIgrEDM45HWvTSp8ULT+8Da3qbTRkHNKHjV6KB02WAQyGPkvbl2/WYpizzn3POwfmQNnD/4vVsjWdVVGybnleJAd+BlXAHg9ZtWYXzNGJyUi4d3P4Qtm7YJ3+0jjcVqA7ffex9+dvf9AsB+yJs3Dd+jg4rJt3Q6LZH3s7sSI4V2I8LUZIiwN2RraOmC1ZXuRzSNKKcibBoqYKG6IHlcrr6vXX8Ozh4bRhG86B0M5QqotnriUlMLa8acoN5AJeAPpS8ROnKD0+DckWOpBhQoeSikKCs3SsbBlIOnrR6WnsJsWzgxX8UjEydwDz1K2x0RZXWly5OhjI3C2XQeMq5XlAeYloUeS5G80QQAs6yJy9x+4w2NpE8VVPF8jdlHArTFZIOEl8Tuia5KxveGAjZKHQjCLOPidex0j6HXqyFINRCRZk4AMA3fSUN3LRX9nwLAnCVsq7KVANixZg2nRMCcAXTkniECJvVMAE4OHlnZR4FM1IyASUGznIaDlKCccY0SOFsyphuMGAlARkgEiYIY9fFeyrpp1G2zERVcESzoE6uiJAVg5qAYedJLmDkpUto8rvLQIP7Li35VRFBb1m2IadNKy4jAuAnwpVKS02L0zFpULmJ5XPw8paOf+9znSntF7kdUnt0l313yezxHRmwc8Ix+/+AP/kA0FYyAX/XSl8eLBcm7h6ERSBVzxkqQmg26/xQLCHumew0V0FwIioGONRDhokNNNMway0yQZBP4mxPd8OAQSF0zB/xXX/yCUPe/8V9fJ+dK1mq+Oh8vPBTMlR7kteDPww8/LPQ162uZY6OoijXCCqD8zePm+Wq0wut19wP34tOf/rT8j3XYZA2U0ZBJNTATu0QxEcHTLMRYQ17vmFpitp7k8ZDqpE9AwS/RJhnttoug4SFcTKE7FcCtuWh2Ush0PVkbk+0s0cAisCIq4keisRdHN8HZGFwsbUmBVLJsSABiaVVubMTtk/3NwgyYmLzm6SQUyaGUaNdrIvSVcTuu8ksCsFnAGhqay/hEKX4cMROAeV5CO9vSJjMdKC1dRZTugSkA5EKk6LJV6CFboNtWCJdJYKqnmT+HiWAlldAzgiZaYvI+5PclbltNsxA1YNwQtlQA+OBBiYznFyqo1yqYm1+U+5ndjZgnVlZFATepvNf7KgnAUkrItFXGRMfMBfN+Ghgw5jHZtCv36aqRMWPDWTX3cyc0+ezhkTEBaedDH7glktVIzaxu3Qytt1z4uRSyGR9r1g0LkrMMiYNg08ZthuJqR1io1HHfg4/gp7ffiQOHTspq9OlPvVT+/8Pbf4BauylmF1SQDeR9FNIF1OYcTEyG8L1V4iLFyJEgYvyKD6Cc6mDQb+NofUJuhTXZEq7bfC52jgwiS0ONsIsUSwesPK/mBOIryhPjic7WaphqNxGI4MdFxstgnoYcdtCLqUG3g6Kfw7pcAWcNFbF97TjcXB77T07jwWNH8NDiAqbaHcySZrLmFrwLRIwl4EuBPMuTGG1w8kub6NcjpT4ouWAzZDh9KwjbOzvhDW2eSS5VrWJaQNsAr5hlxAZyZngYQCbAm/9TZMYfRr28jvztOTW0U7SRs8Oc8noa1ROA6QlmVcA9p71UD9xHQfOGiy0h7ezg9tcBKxdlR7XX114xpgltFOxaNXE8n5Bjs/Sl+CErZS1fmF2eJ7m35AzAY7Ldj3p0o0nkdswihor8LDauXysR8H95wQvNfUDA6hrAjXpdU5pUNIJBDnB1w2EEydwpBwwHq9KsQh2zt2xoQFNVuJwIGGnSFOOmm78r4LHvyCH5TIIH6dcXPv9XUPazmF6cM6tu30MmnUEnsF2aXFfKaQiwanOpQiyNXAmsBPLXverVMuYkF2xrHZnD5aYuXhSpfPazn5WcKD//11/+qrikSkFPDEScnpy/CEoIxInIXARiC6aeV/PS/Fyl27Vml9eH+1FltHpr83rw89/ylrfgyedfJHlm3lsagXIRQTFVOVdEtVWX45+cnxXg/sxnPiMTqFoCXnHpU6Wxxlkbt5gIu23sLxn5a56Y14t1oqTfuch673vfK5MdX8fj5v/1szk38bzlXnBSpr6Xi1nmpAliva70iS74OfSaXbQqPsJOBrXZENUZIFv1ke/RLBJIW5RUGY/StkrH8ryYJ+VGAObWso/7AbcfB5Nq6GVUtN0Pc7kr5X/1OUbd/RuPLwnGSepbh1nyXPS55G8OfwqZ9FwZeScV3fo3hzn/1vOQRQIXnUFTjDi6DnUNLlBw4ecj+IUuIp/tDYnwECDmWEl7RjyX9lwxqaknrFCVQSEOcOzwPmT0qc5uHJvTc0yBHseJyVlhiOrtjiir+Tp9j+oseJ68T7QUSSoKuHi3fYN5T5I5YYqW9zrr2letMhayrAQS5ssuoFv1juBns2NqlnXfztve8o9iRUkAFjGDyK17KAyVpSVhcSCHwcESJiaPYnR4ANu2nm1Wux2gWm/htrsexO0/vgdTJxfkIC4+/zy4foQf33MbKvU5sM+kE7XlQMZKo6gvZjA3wUByNO6CFEVNE7kFh5F3K8imWlhszWE8V5Yi5qes34zNRQ/5XoAi52taMFoKod1rS9woYopOBPafpCKUXTJIRzuZvJzw1MI8Hlg4KJHMxvwIxkqDotYe9n1sWrMGuUJJAPjeIwexpzqPmU6E6bYCsGjmrfLZ+j1LbTBpL+aFMpLLZk9j7Y7EeFnBVwHz1CFgnlkiQswj3cz7meft6xkcU9IS64tzGO07KWLjdURvDimXYpEuGlzdCchacGP+lwuJHhcQ/F9zOXeUoKD/rQCs6kOZ7OwP6x4VlOVsOTIZhXAyfTwAljf01Ww8DgBn0zmsH1+Nd739HXj1y14h9zijt7yfN/dMs25yor7pgCQTcWSEWXyej0lpqUiLr+HAYxQtZUDW1pFAHA+2VgsP73tUamG/8Z2bJPqk0cSHPvQhXP3kp6JC8aA1BOHn0n2JwMfP42TwrW99C1/96lcF/OV4bZiTdJa77LLLxFhjqFAWta5GANLZxSpGJbqNukJjMxpk7fJvvOb1ci4qXNLomjlkvk9zt1SDc0JiFM/377r3fvnfddddhxe84AUYG2Dtu4mgVaCiVLbWBBMQB/IlfO/W7+OOO+4Q8dWasVVodox/Nl8fi7pEe2JMgPKZLL77ox/ggx/8oORz9Xvg9aYj0Wtf+1q89Q1vks/XvLuAWct8Zzw/iuD+9m//VtgEAjBtPVWAp/lrYUzseXNi5bzR6fZEkEn6cv/+/Ti27yCKbhrnbD4bOzbshB9kMTsZoL7gwG1kUaZFqc3zLgMmC6x0mtKNH0dbyBiArWiJj/8jAVgjWwXbJFXc/1xyjpLLcxqKXF+3EgAnG6eJPMOCr9Lq3KUuIqpBDxHvNYrx/B7cTBe9HJArhXBzEZy8i1SG5UuAk7ae6V6EXColDXi4SRQbkVU1vuAaEauwUX8nI2OOad4vk3ML4qdOLwwCsnpS8/tXL+pl85Vj7ETFlMODpGepL9i+fbuY86xbt0ZStCxn4ucRdHlM8zOLxj521pjECJhz4fic53wyYn7Ei+xKMEcPZ1rp5bBmbAjDYwPodJrYu+9hXHrppVg3vtl0q2iF2PXwY/j2TT/B7GwbA+VVKGXz0m8zRAOHJo6i0Z5HJ6oLAHNVMJQfQX0uhelJT4DKT622Lk4hOiyZ6ewSP+jVZQe9oIG1pTK8oIuzRoYx6tABqI6hdAlrcgVDHdkJQAciT6zZNWu2FJXKVEi6ngzqI/VZHKlPy3tW54bjiTMXeUJP8fgmp2dx19H92FurYDHwhIY2ETCpZlOGZKhngi8BmQo4/j8jkbwBYEbAphRJ2wKeqf/vMpW0HQ1xM28BHBtFL0NvniNXUVwgsOdvE91wXrpIdcMT8EBhWoDQC9BkUToCUxifGG2koSX1YCNa2f1KIqy+EfpEI2AF3/jmtZGtZyPg+P8rAbCOzmSzd30uPs6lpbY0uD9NBOx7aWzdvAFvf+vb8MqX/JqpDQwhAMz7OEdhRz6PhcqCWZmyLyyd22yDBFVIc9En3s9Wac2IWHK+to8qTf5VGCXK6UJWDC2+9A9fljIkjp2Pfexj2LJqHWYr82D9ID+v0unIgCTYihiy0xHQYdSnkRqPRfKUpPwSjSAu3nkBBvMlcbyiKEUiPAtsKsriPmgQ8Xu/93uSP37Tm94U03hyvGFHrgmPme+l4xfvCx7T/fffLwpm0thKsdONi2pq0skmh2vOI45mbXtGHiufJ3393R/cLHnsl770pUZpbp2zNB+vJiPMw3PjuXz2c38l4imN5JnzlBxgEEpno49//OPxAkUjcT1/mZSdCDfddJN0bHvrW98q45vv1+PlPcDzZMQuPuBhR8qLeK2PHTqGr/zjN/HdG29Gfa6OHWt24PInX4mrnnyNtAd0meeN0iKuKnaNA4FGmApumttVgkiHLyNfyfHadbZIVs6w9Ue+MiUkcsHJMqJkBBwnsRKcMv8vbvgJ5bMk1/ryxcnHK/2dfE7Pj1FwsmW4RsLM/1qiyrSCtNaMSwAsjqgCwN2oDddro5fpwi86SBcd+EUXYbqHKEdXLVdAmMrorG/aMXIeVlGpqoxFXdwzHZ00ZcRSVY2QFaCDoIdKsy1ArJaqBGKmkYySehFHjhlTF/Ua5z55v1LZTMC9/LJLxUaVGCoLcLEjMGWF3IQmFwq6KhT4o/sOCRDzsTA211//hxF3uGp41BQaZ+jj7AsNt2pkAEOrRzF54ijqrSquvPwyZNJFUWXef/f9+OmP7sJixcOOLRdgy+bzke4Bk9MTmJk7jiNTB9Bz6qhTCBS1sIr9hf0RNBcymJvJIYjYwMDUz0ZoI+hOotm5TwB43bAvbQRLuQwynQ7GS3l4rSbqwRzyqTw25oexNl+K80c5x0wAbkh/UaPY1MJn5n8XOm0jXYp6ON6kuYaPQsZYB3ZklT4sA7RSqeHn0wdwrNkWB6wTLRqC0NSDXYd4J2kTBgLwkvzPiLIK4ojFtoSmUYMxSIgEQJcoY+OElXCCYvZEJY19A9GAM1+7vDZtyfmKkT4NUipiYsLuRyw9cp2qOMn4XpgAYBNNx0Br26rFC4B4VNqZQR//KwA4Cb7mGtgZgwCRiIAFnDmLkYJORsD6mStR0HpciWW2ALC31ARcwICRfESVcgZbNq3HO972m/i1F71YTp+TcNQxeVOWkXBjxMf7nxMxj0vtEhlBcnwwapb3kma1USkn61rXqmhZlqJND7JZoVT5uscOHcBf/MVfSAT2/vf+tlk4Bj2UaGfYbqPRC5HKm9IIrsoVKEivsRUeBYOtjjGxoBqX0bPSt1ID3DJWlQQcApGUejB/mbDPY/XCH/7hH+L888/H61//+hjUOElwf6rs5HWjhSXPnSVYbEpAIRPP36x7aL0ZSBTMaJ6TEClgpX6VgtZFQqlgmpffedfPZAJjCZKWEWlJkwiibB2xjEffwaOPPYoPf+yj+MEPfhDX7aY9M6Hxs6gkZU0zOxxxfzx+gicV1aTOufHcbrnlFgHgN77xjca9yNZba+QtTIHvox40pR5bF1Bf/+q38YXP/h/MTdZx5cXX4sJtl2H72rOwqjyO4VyZWiG07S3GXK+CKUVVOrL7y3sIyCsJhpkbPdOmUWMSXP81ABxT0Qnw7a8x7gdiHpcOwX6BlbkfluwqkzQ0n+8HYEaLug9qgPV4asyZ26mp2W2BP16qA7cg7ecRlSJRR7t5B6lMFINwLu2KZWnKo55lSUlG6yazLWXXpVUNm3REptxNxwgBuN5h60Nj+qIRL8GREbDUGU/PSVRMzKOIi/fI2WefLYrms7dvxYZ1G+Te4j0oC8SemT/0HuTrZd4g69Tt4vjEjLBK/CEgOy972ecjKi5Xj4yJyUAQcpXvIlsuYHigILmVE0cPYf2mcVFxBq2O3Ni3fvd7Uoq0YXQHzt12GQYK4yjmhjBQzuLA8X34yZ3fxlxrCoFXQydsYs3QIMqZVUhjDcL2Kjx6jAIi1g2XpXxG8pfBPqlhHS910e1UUXR7KGayWFcuwGnWcbI5J8rB0UwZa3MDGMlmMZjNoWiLrunvzL6/4qTC9mKOK5Zg5fwAgnwGJyfncOvEbizShzYzLEBd79KsIY3VmTIq3TYO1+elprPn5HCMyroeC8OTAMy/TS5YOx4JAIsKmgsK9gQ2Ai2jYObXb/LR5jep6WRCZmVwNcDF6JpfbB8FbW8x5s5JPbNdI69fEE4xfkDPaVh1s5006ZtLMZb4j9KjlAYmJgKWI1m2zE0cWzJJZF9zxghYPFbNsfaDsC7b6fqTFDywLOMJA7DOVLqktsfOSfgUALY54GwmLyJCqo9J2ZooqieuRYx8uoHJFbFsgMBBADaRYEseM+fJwaV5QhnaQSA9pPl7rmEAy49MZMd8EK8ry3Ek2nMioZSZQ2UNbpo5Xy5+AiNUSlHsROCx1LYKoaTO136u1vYKY2GbJ/AzBehCOiqlRKSiK375Xv2lvrNcwXMRwBwVj4HnROqXNC1fJyUhts6WeTae/549e6R+9sc//nFsISlAWW9KPpv740TE66LiJgPQRnyp1p08B+bCeaxUfyr9rbWdEuVT0OUaAKxFAX7y05/g/R/8QEw/C1XHcpDe0sS2eXy9UH9Dq8cMgzU4gOGBQVGbF3NGuMbInRHNf3vXeyQ9JhakVoAl+8ukZAElpVv0l0/ncGDvcXz+M1/E3T98CE897xps33wZzh7fiYFsCblIjNKERpZpnhGwBVACDqNgVi7xt1LNseQjAbR8Ly0GCMr9INgPxkk1dH/ul48VerQtsRl7S/CjIq1+KlmsWu2mbQn7PzuZy00OveSUsSyaZk7ZAm2cC7aPpcmEklYJAG5YYxG/R3aHOWHW7tbRzVCY1YM3xAvehZ934eWWQDiTTkm0mc3Q/jfpq3DG9YzMwaSs21aJLQp6KxoU8aLNH3MxzJ9KvS1AzPuI9wmFVbz/qa5X0xiNtiUV45syqSQbxSNSBomNNlo2tcMx5rzjHd+M6BqzODuPVSPDIgdnDjhbZJu7ELliGuPjq3Hu+Tvlww/s3S/iiJnjJ7F+aC12brkIY8Ut8MJhrB7bhLXjOUwt1vDPt3wZDx34GXqpALV2FWODwyimRzBaOBuF7Dbs2t3EdGtBgKwXVaWEhgDMHOaGLPnxRUy3JrCjPI6Nw0NIBSGmGnOYpWAjCjHkuxhO57A6W0bOc0wdsOdKr1+6sWRd0zmG5val8iA6KR8n5+axZ+oo9tdmsRA0UO1Sre3LF5Jh02XXOF/lU0VRTB9vtkVZHbcYtC4qBoCXDDUItlRBxx2RpA74NAVycn9YMVUMrJxY+usG9PFK9pPmJtMWjiFLjlj/SwesVB2+bU3IG0FLQQwAc4lOxQ7Lgmx/0lP4p9N83i8AwMmcSTwc7KqQbdxiYRZvVM4cXCVyhCY9o/nGfgV0f/7XHhNv7tC2BFv6bCPCSvtZydO84bWvw9vf9BYBSYp+sp5xm6KRhqqQxQDC1sFSvMSNg5I/WirE1a7U4paHZGD6paK1aDTUFFf6XE0T2AhYpFPFoH/vfrGqGy2a14dNtsFLSzcarYPl+xkp8jvTSFuU2raunf9TKloXAhQVleg41+su86Nm5M4JQ6L6ZhMsBSIwsg5YzpfdeniFssZtSicM1l1yo40ly6hoy6ndj4yPtiuRL+lh5qF5rjoR8byYj+ZjpbF5DTjR8Fw5cfF5FbvxeOgtrdQ/j6HSa+PWW2+VCJhUne5HFagEYQPaJuonS5AUVYk5guuilC8IdUjHsY+8/wPxOYt+xNZ2UjldjUw7Ura5zEd5HH7oIL5z44/QnHHxpG2XY7C8AUN+TvrxSj9x0+hGgFgoVc312htd201yoSlAlQA6uV3dpRrZJJCdDjZOFwHrUNHPPx0Aa6R5OgBeZnVpDyI5JSSzQCtFwckIWWloBV8+1vaJMT0tDJT5IB4bVdLxuXQJwB2EnRYaTgvwO/AHs/CyXXQKEQr5FFLZCJ61s2TtdpaIJgdhL+4pOu7+ei6T0mMNOoMzArGMA6ukVspax/18pRHXD7MMkbX8qhORRStz14kexWHsur1UYy9zte2ZTfo8x3anzaZE2c5b3/q1SELvOVMSUBgsoVBIY3B0APlcRgRVw8MDKJSLctPd9uOfilXfReeci51bL8AmGotjDKneCAoFKiilRAv/fPs38L3bbkLLa8YA7GEIa4pnY6R0AfY82sJEay4WMoVRBe3gMbQ6D2FDzsdYzsH+hQNYnx/CjpE1yDg+Ko0aZjptTLaqQFSXvr6D6SIyroNyKosByr/dlNiJDaUz4sk5VhoySlmWKrgQ+0oqUI8vTkmO92CjgxkaDIQNEW0Npgso+4Ooh8BJ5gaoKpXuR9pmkKtWLaS25UkJAFaVdFxobVfdy6NefiUUV9kEjTSfYGSdBOF+QD51iJrcL52vTqLdO4GOMwvHM1khpX3T1nw8kLWy7f9LAGYZks4IyV0n64SWPW+O54lEwMsAWGcAuy8qRXWFKL95WJnTALAUUFr6OnksdjRr7v+0ACz10Z5Q0K/79dfgbW98k4AdIyECMAcZnbA4oAimUkMadbF371782Wc/I3aG3BQUJf/j+WLGQTZpUIMAACAASURBVCtFdvFhW01RK/cM4Aq9KXll40rFc5S64gP7pIRmuFCyDSFSRnRFi0fbIk9LglQ9rI5SCrb8v4qmuG9pTRjRVGLJspEAymNQa0qeE/fzd3/3dwI8zMNKjtoa1jfcpf7Gcq4dowTftWuX5I0JxJofNiVcrhgNMAfLXCwnIaWQea5kBvibx6rAzDIiUvB8n050BF+5T9qG4icYCnWe9vDNm76FD37kw5I3JpXO49bjDTsmXy0dk5zINLBINFsnwMr3ag06XvvqX8eH3/e7ZlEQ9MQ7W74fuKhHTbSlLWeEXLeIfK+Egw9OYu/dh5HDaowWNqLEyZ5lP3or9gCfc76N5jTSVcpZc788JDahyrkm70rDDfkejQZSaoPNxLyUP07e4qfL/ep7JLJlPlXKc5YATYFNCVgCb3IIGtvFpR9qMqPEmCeN3z/U9PFKAExM4PNcSColrXS0nKv94fUSBXjftMbXSFMRGx94AVAPOqKObjs1oRL8Qoig4CKbd+EXIuSzGRSyLJVlJYOpuxUKOF7taBBhhbASrFjlsWUfSaawH7xcT/rAs+SO6UsLlG2bWpF7njX6vqkO0B+9Jm67GdPPkvryrDe7Tu3WnMc2REIoJaMmXZRPZ+G8+c1fjehU5dm2TV6WtUx5FAboc+xIBJzLpUXwIO3G7rkXUdDDUy58Es7fsh3lFpCNCogCytQM+PLLuOkn38PXf/RNLATzAsCrh9dI56M1pXMxVt6Jhx5tiokGDS2kB3DURNA9hkb7bqzOpLBjrIx6dUIEXOeOrEPONzWaM60ujjcX0ewuyAVj5Mt874CfxVimIN6s3MYyWazPD2Iwl5UyKF2ldFwjA+dgP9lo456TJ3CMq5F2VRTbpLcZAVeCCMdbLSx2KEphE0zTGIKbKT8yLQm1nSBzwNIRySUlYvJVItKyX7jS1frFLQPf+I43x768WUP8VZ9iFEfWgJ7PrWgC7YjS8gbg2Ab1MrIik1tNJpCkBVgiEdTfDOLfE4CTI9/S2acAMA8l+zgArLNKfCnMLCIqVuuatGIEbDuPbF4/LsrZt7z+jfJ6TtLNtqkpZNtMgi81D4z0CLbMzbzp7W8TAObEzef1Gkqpjufj+S9+keR0i+VBARX2CiYoqkiD1nv8m2BKQcfU5ElRStK2Ust9SHFJP9O00TBwP/w87of/45jjxse8X8WcxlpRxpRWd4k+Fsq6ZyhVvTb6fqqqOQYYEYqVnm/MRzRK5vmLKIp3WcqVWuYPfOADYghCel6FaTzOres3irsVFyI8Lh6rTCi8Tm1Tk6mlGjzeRx55RKJmRhC6QNHFBgGbm4rGuBj5u6/8Pf77Jz4ueWjp4kVBi20CocJLenMLJR+Z+0COn8p1WxfMYwhaLbzhDW/EB//b++J+raoY17x3m/aHjS6K7SIa8xGmds2jNtnFcHYtClZ+wXmagRab3dNkSK5RaHr2qnxDATM21rCZpUR60rhDuTZyPgMArwS+OgQScgqJLpN1u8lhrkkrpbjVmEMBkccpNpd9ASIfUijFBQN/SxR7pt8WgGV4W9W0AjCPmakRyRgRiF0DwnxsW+YKA0bdrKsHLFR0hFq7jqDXRJPCrHwIr+jDLToCwsWCi0zekXQOhVli9UmzDq6SBOM1uCCJ25WFGm1P5XuzOhgVbFF9HrJ/ekSwZkkn05ZLimoNFugpoZsKDkWoGRhFvzI1LIdNplciwQmjzha9gjX+VhB23vn2G8WKknRNOwiRKeVRKhWQyXvI5TLiAz2cz8ngXzg6gYmpedxw6eUSTK0fHsGaXEY6wgQdnhzQCYDJWg/fuf37+PL3b8QcKjK4il4Jw5m1uGD8MhTdddh3oIIHF5iz1BPvCAC3gockn7mtkMZ43kMnqOHC0XHphMTjrEeedC7aX53AXIcezmlx6Sn6WRRpIuIEGEnnsb20CutLBXhuBwU3JQOHg06oLBuFsQfwodYiDs4t4N7pE1gMOhjOlBDBR7XbxUQrQC00rlcKqOaOpciLNBtV0KS82ayBE0JmKVqO87wKqvoF6k2yfCmYVEMvtTSU9hLGBEQ+i+vaJfqaxhuN7iNo4qQxf5N+v/w/I92+pabQtyvQy8lK/PgWe+J/aBSqS1gv0Q942dJbKeg+L2iavNP8QL+bti6FNc9rQWFp0WDvYD0/na3i89WZz35Qr4cN69dLxPqOt7xNrB+DulEMMxfKXC2Br1Auo9owRhMETLYcpJez0r9e2o8jWt4/l1x2KT724Y/g3G3bBdA1N6t0qChurWKaiuajkyckZ8lxxAFLWpigMlg2OWA+5usVfKcW55cZY+gAp1iMm4hJmtatyZbkSWlEMR+LQoTi7ZoIl/7IPOfXvsLUAfN51ryKaYCXBZ2edFKIfAffu/UWfPSjH8XBo0fluLiJ2jcMsX3zVilruvSCC+X6MVWlqk+va/aptcv8HKrBqS8hkLspH0HbUPpCF0ceuqyq8ExUsNCsy7H+rz//FA4cOmD61dpUiiwWUuZ74MJFcrqhEWHRerRHl4yUyRdzTmLk/5pXvwYf+O3fwXBpWM6B4jvuT65Bz0PYTiPbAqpzQO1YE8FcD+mAC3mAecnkMBYhlQUsTTARWDS61VswBkXbVEEs5QlG9jFf13/b9g9XRq4EB0l7J1TPyTww90kxWHLrt5bU/YqfX+L4xV7IPl7qPMTZw9Q0c7eWM5N+xfweSMHztz7m7zCh4tb9JdXQgquJ9T5fQ1qd+9eew3KK9hzFqI5Nt7jo7HQw16rId5rJpuCUHKQGIuQKHsolB+msEdvlMj7cbEruLe4oZCBKmoGfK9k91u/yIc2YbHCkwGifJwC7TohOj4C5JOBikGeAeyl1pgAcBzaJL0ABO9a5eLzHl/an6Y/49+tf9TeR1Bv2IuPlLL4INLZ3UaR5Ri6D4eIAUt0Qx/YfQb7n4epLr8TYyDiGs8CQbzpWkEWl+KAeAFPVLm6644f4px/9swDwbL2OQX8Io4V1uGztJRhKb8aJQ0185+RejogYLILuCbSCPQi6Exjxm8i4dfFp3jG0BquzRmUawMOJegWPVaaFQq522S/YQ9EjLeWi4IXYkC9ja3kIq7NZZNMOiq4p3va9pW68aVC40sOiCxycmcNPTxzHscYChtNFpNwsaqGDo402ar0C2J3U3EcUUrHBFKmIogVFQ/lKdJzsmtSnHl6KnhWISTib0by8YYN9XvZl/ULjfDLrHk1pFEuVKFhb7D2MHuaMPaXmeEWd0S/uOo3Hzf9HAKw3LwGYKmZdRZ4CwEmrH5lNeJ0TIzp29NQFx3IA5tUm/fmyF79EzC3Ue1n74ErzgXw2No/gwKBq+H3ve58Yaii95aSMylGpU+Y/f/d33ocnn3+h5DG1lIev4d9qVae5pEcO7JXG7qMDw5irLsRUFpd2SuMStFgCwX6+n/l/PxeDMv+vn0vnLK6ktSbY7ZoIMc5D+Vw4mwWzlEP0TAclRpPPec5z8Ib/+utxNC/AGhranOct+WI74Xzvtlvx+7//+9h36FBsQCICtjDEOdu241Of+hQuOe984/2cMiyLLGRSxqReFwzcN+lslmowf8aJVZXLpgyJYkwaL5j6a7YrpYfzH//p/xIGglW5AbUZtsYzYg44m0V51Sqh4LNRRrhe5vI6YUtsb1nb67oROvUGnv28F0oOmAAs3xEXyp7JUUdtD1HFQ3cOWJgO0J2LkG5zZoD4DVDwaSZwaxlpQTGp7khGuBLZ6WSst6h9HHsj962LtZlB/5JXKcuk1WS/CIsRef8oT1pbcp/9Odyk9zT/TxU2FeAmwHDicio9nn5TkX4a2lbbxIevjlcaaWsOWyNwPpb/2XdwwSDnZUGYhQQi0+iY3tjzTbpHBXB9B37JRX6A6uguCgN0akxJWZIo6XNmDqGGR85bvxj5IPYYpgDWALANoZbNvRoZd+28rSBM4BUAFtdB+u0v17DoPKaMUzK9lkzFJV8X6xnI4r3olz8ZUVSSKw7JAKq3Td/fTN61jh6eFNOfpCH89AIuOed87Nx6DtaPDonSbzALiCF3CLS6QKUBTNV6uPnuW/C9O7+PWYqpKgsYygxhbWkjzhm7GBsLZ2PmRIQv79+FTkghlunlSwBuB/sx6texJsvIZAoDfhoXDIxhKO8jTbWa42CiXsdjiycx1e5iusPJg7lfoJiKMJr2cXZpGBuKAyj6KeTSvuRhhC5w2G7KTDYUAgSOi2rkYe/sIu6dPooDtQWU/AIyXh6VADjZDrDYZU0va45tWZHtNcxj5vNas7sMgC0k27vaPrKRsBYjrJR/lbFu+gUr0JuBEa+3JQo2yudFyf3WoiPoOWz1dhoAjkt6+oe4fZwcoad5yZme/tdGwP0ArBFwJ0lbqzBr2ahPALCMNHt0p4mAXXYqGRvDC5/7fDFkGBmiSXpXcoEER85AHLiknglaUgd67Bh+50MfkL6ymo/le6SutVyW/V193bVgfnHz6FrToMCasmubQKWSuW+WMTCaZuPugbFhYZtUTBV0Wkst+KQxvCMAzLIhvo85XXXiIXgJ3W2FYIwoqXlQEZUOeC305/Pqi8t90IryZS96sUxYBD7+JmXGc9YJhADM8/yXn/4AH/nIR+IIWL9nt9fDRTvPFwr64nPOlVwzleQaPROAFdD5mYxCWYfMrjAUcaqYTctB+Fsid/pi8/vI+KJe/u9//Ee466670LGROSsT1KiDHamecuWVEhj4pJ/bgby33q6buk8eT7cl3yOV1+/8zfdgqDgkHs0088+ksqg1AjTnQ7SnPLRnHbQWugLmAxR0MoIyawPJsXJTKtWMR/Oc/BIAs4+tEjqZ5zRNJJe2/khXAVg/p3+sKQFEy8d+AOZrk3XAcpx9AJ9cX/OzVwLg/mPiY1l8JM+1L4rV9+j0ocyAElfyfy5IEg5YSeDVa2QsY40wjdG+HxoA1hwsAbjWJB3NigQPbtlFvgQMDfkoDPjiHU0QJgBrzbh8QYmub/8aAOa5cw72bXtCCraMNa0BYm7y2K6QkgAs77WvEbbmlHtAWVEHzu++7tsRJwRu0jwh6qIZGbEHJydZ9QY9HHrkMRRSGfzK9c/CWRvWYeNIDrmUufkoB2cupNICFqrAVKWFn973Y3z/vlsxjypmaxUMZ4cxXtiEHcPnY23+LNTmMrj5wF4cqBqrPrl5wmkE3SO4ZCyDLSMdBPUJnFg4gR2lUazKZ8U0gRTJYqeJfZUZHKpXMdHmRfHhO6S5Q2ymG9fgKozkC6CDbTadAWsIJZKxYg1V4dFAfLoT4eRiAw8tTOJgYxGlFHPZOTRD4EQrkq5IRt3Mxs7KSZnkkOMwN2iGmACy9Ya2t+6yO3hJYGUbO8R3fTIJo/2CbX7ZUactk3M2XyybLiwI+AbhBOoO1brspqNJFPtbI+D/DABOqJeVghYwWMEpnqXzSeqmy+toRRS8iYPkbCADqX8msGyEfZ2wB8sA2jp+mYuFlOtK7vEFz36u0Mob14+b78WqgNlOjCChZT8EBEaLn/jk/8Tdd98t4MiJn/cP/6bLDTubXHH1VdIVKd2JJO9IACb48ty0hpiDk3W9dMKiK9Yzn/lMbDn7rNgJRx22ioWcvFfzxzTAoBc0I0HWt8oYtK5PPA42Ynj605+Oiy++WBTQKhzR68pUjZYH0YmHTVRo7vHb73gXnvWsZ5m63o7ppc0cldYPy36s//G3fvBdfPjDH8YxNoKwqmZeNt6Jlz3pEnzyk5/EOVt3oBnUBfAURElBc9MomOdIQNXyDcnVAbIwUGpbj1vAOJvB7kf24JOf/jPcfPPNaLSMLzMpZ0kduQ5e/cpX4TWvfb2UVXlcGIUUjxkrXSnpigwg3/Oz2+S6vvylr8JgYRC5VA5RkIfX9bA428bCVAO1yQxSzQzSPQ8DKSBPYzYOIcvoMfVHkExGsBz9zIuSIm7bOVDnsP6INAnA/UCn0SDf2w/AsXrZipNIYq4EwCr+iufQxwFgET3aLY5SLeASRKWWObGPleqA9X1m3jM76wdgAixzzLTHlvvGArK+h+8jduh1ZTRPICbtbwDYaCLEz7leQ73VgOezWZCH/CC9lDMolH1kig7cjBcDMO8vh7lgUtBKR/RR0MZHm6ItVehQFb30zWkULPcxI3S7I1VOKxDz/3TfOtOmQkwzHZm5LDn/Of/wwb0RRSeLjUUZiG1p6s4ejgGqrQ7g+Th5YhqTJ05i07qNeN5VV2Hntm3YvMpFyd58TK6TuZqvArOLwPFKHT++7ye44+GfoJtpo9quI+sWMJ7fgB0jF2Esuxnt+TxuP3IM98w+qLeD1LM6vSk8fTyNrSM1tCtH8djUIWwrjWFNnmpn2o+R6nZwrLaIPZVZ7KuzKQPPqonRNHDhwAguGBjGQMaHF1H1mEaeDRjswDc3wJLabT7wcLhWwZ7FKRxq1JATeqogJUoTbWCua8CX0a5cPNsdSbWHTxSAk0CylNdNirnMZRCXLYl4larmjUHamxF4hJAlW+GsdI7qhJPouBTytJZGpzaUPhMA94PcGW+hJ/DPxMywDID5fJ9bfBKAeSOG0izCqAtN3Wxi9CsA90XASYHR4wFwlgYWuRye84xflk48WzZtMOU6wVL3HymfKRdkstYcLMGXdDBBQgDKc4RCZS6TNYBjo2Po0SktcGJhlbhs5bNxXS/Bl4BAIRMB6yUveQlueOYvoUGPdNLKNt3DSUZLj/g8o3FGzPRPfmDPbomEea0YsfIYbrjhBrzwhS8UURcjYBGVWQMRLZHgOXLjvtkR6W8//9eyAHn+858vr+cmzl50r7OOcpJLtSrqb97yHVFBHz9xAn4fAF/99CukDGnbhi1oNapxrlvo9l4giw4yDItN02aRZUVcvFx3zbXLzBB4XXlevOYiqLHKaC4a/ulb34itJKVMi9UNYYThNavw3re/E896zvNQ8FII2iyNMo5k0nydVCVbS/Y6+P7N/4L5mQm89MUvx0h2EKmoiPpCiM6ci5npJloLKWRaeYl4yeax01qJAGTnVCFgZAKWVLOxxLHrQQIw88StPierZP9ennuyP66OpOQtTqY0aUOpwKvAGtr1dFJgxb9j6rZP1tEfAScp4pUi4GXRvFLDyQzP6bogyWS1dOzJIUo84HXgc1RdxxaUCVW0sgYqTOO6Tdj+mII2qZnFatP0/61V0AnryOZclFflMDSWR67swR+E5IJZddCjVzS78KWoxTHBozlMxq0mBxz3dD8DACdnPOaFuRF8zfzPwGIJSJPirKXvd2kOU3MeZac0NxxHzrd+8FgkA88NEYVtuXJdz0W1E2Cm1sTDB45g9yP7xPf5sgsvxlWXXood64cxkAOG00AhYy4wx/vsAnB8EZio1XDbfT/Az/b+DF4xRId5qzCL8cJGXLj6Ygyl1mNxPoMHJmZw29R9oj4j8PR6VXTD47h+jYsNgzV0Kgexd+E41udLWJsbkv7CrPXlZDXfbGJ3pYKHKlXUu5SQN7Epn8VFg6PYUixLVyUSxMwLU+6tAMwLISYdYSRNGY4229hXW8Te2jxm2oEooEPkcLzVxUmpQDLWksYLmqUTNMcwimhSwWqS8XgRcH8kp1SzEW/pKCYVaH2n4/yw5meMIQddr9jzt9Xdh3Y0hcgJ5Mfkf/lanT36xEinULWJ5esTwNgzviQBtARguWHZLzcJwHYwqGtQHPXw9aRALQB3VcEh5/MEI2CzcrGHuPy806mU0Mi/dM11QqkyApZm92kTOaoiWet/eW9pswUOHgVGWjTSdYet+Zg3Fj1CvYlitmy6fNHWMpeT5uPcp5bgEIBZ1kQ7xF/91V/Fb77nHTFlLJFy20RuFITxmqjhB/fHyPVHd9wmLjxUavM1pHIZ/dIEgyUjVPUSwGiqwXtcxU+ak6aBAIH0ntt/Juf/zGtvMEJEa7UZdJfyv3yeYixu3/7RzeJ2NTk9DV+bZXDsRBGece31QpFvXLPe5ltNDljytCnT7EBBnc/TN4DX/G1vfLM4b6naWyhn7UksuUBzr/PY7n94l1h43n777eKn64aORLx0v2Ip1eb1Ww349uznSoNzWqt6aCGEiwDf+saNcj3f8JrfwIA7gMZiD/XJENWpHlpVD16YR6ZrlLkcdWwhKIpnCxQEEZYuatSot1iysUE8dO3d119Xm/SCXnab2ten7Do7Blj7vAq3+rsd9QN0MmPDt56OgtZj7z8XHTXLAJTDzg6pfgpbqWWLv8siXz0/vkaje6nzt/tKRs78v4Ivz4HXVIY8AbhrhFic1harxrN5utpAtT4HJ9XF8EgRY6tLSA+5yIz04BcAP+9Lwwbee3SdSru2F/0ZAFjmKTtnJiPgJwrAfJ3W/SajWnO+5somo954jKiegczW/b87G7HrUcCORL0mcoUcvEIOs+02Ts5X8MCjh3Hnzx9EvRPg/B078dSLL8TmdWsxXABWl4EC1d89oN4CpueBmXqEyWYVd95/C+7fdy/SwxHajRqiIIct5Y04d/R85J3VaNfz2DO1iB9M7pYSJIJa2KsJtXr1MLB9dRVO6ygenTmCgpfFGnG+KktelwO03g5xpFHFz+enMSOr/Ra2FoZw/sAarM3mpMYr54bIpzwU08bn1qVakz1wHWNSUO/2cLi6iMONOiZaHcwFxuGq0vWlPrgR5pFKrZWImCU/Am7ibEUVNNuuMR9rJpFTAXipFs3egvZ12g+YQ57e0oxsVWxlehlLhByP7JhHQdRroNubkVx5JdqPCLOJ0qTY/dXcxTEg2eeXRZH/juBr0DamihWA9WaLI+AzATCPzQJwSKV6f+lUcuayZih6k59ipamyFP081xX17fVXXSNlNZs3rhewJABzYEtNaDodF9tzv/w/3yMRMYyZBQEkmavkAJMILnCQjkwDBD5ebDVk8BGApbKg3RYg+aM/+iPJAX/s47+P8847T0BT8kM9U3oktpCVSmz0rqpiHqP60vKYSOVK7lbzwZ6xtOQCQqlk3ttar/i9731P1MyMeimquvppV8QCLn5GJwjj3BkBlADM9xKA2XVodm5OImA+x/8z50o2gS3+xkfXSCs/pdl4XCwjSpZh8BreeOONAqRcABBE9fikRyprma2Fprwvba4la6dpYMJyKC5AXM8XIddTLr5M1OTceG3YBk5KPDxDbbdtTTSvyec//3nk0nm8+XXvQKbpozrdRXMhhdaih2zXFx0IAxz+ZkRLwNXIlvviUoQRZKznsWilvXg1x5mcsJdFdsl/2L9jILT7knIfVesmHKIUWDXS1V0lI2EdesmP+UUBmCpupZ15bEkqWcaYXbjH4NknLlMrTT0vBV512kqKzJLArMyAlh1LBGy1o6Sgqc2lIIsd98JWhOlKxXQ26tWRKWWxZk0Z+dEUcqsjZMsO3GJKrCqlHC7jwWUqUVgNW35kL1LMwNuyosCm7lhJs9K2BMxGyZz0c2Ak7LoZ0/POirOS4Kt2yLpffU0sKCQAP/r+ehSGbamFkm4TBQ/pfBbznRAnF+u4/9GD+O7P7sZi0MJ4eQxnbd6K83dsxtlbN2G0AIznjQKa4quZBZMHPt6u4Pb7f4jdB36G/JoMeo0W/F4Bm0qbsGNgG7LRCDphAUdmW7jxyH3Su5alPOzqE4QncNWwi52rG/B6R/HIyX1ycsOZQWwsDaHIVT5j2B7EqeruuROYatcQ9gKcWx7DOYNrMUiPUKcrhvekiXIZk8OjOpLAQIWkRBvdAJXIwWS1jbl2iBOtAHNBD/MBMN0mJTqITWddBjhZPPjIowh7NA5JoReRWuMqn1GpzQHH6lxr2tFXhqS6P1OyZOrUxOJSXLM0ApbskgFq/S21xMZGMowovJpCKzyMRnQEcGsm4I2jX77RJv3PBMCnudlWvAOfyJOPB8CJZfopETBzL5wFHg+AYxDuE2FpadVpImDfCqduuPpaoaDP3r4tpqBFGW+FQuKGxN6vbRNJEnAIEMwRc8BoIwaptbXALarLDqRRO/8mSDOHSkDV3r40oSAA3nfffZIbfuu7flP8mPl5EimnDXBz//whfcvPVXGS1vvyNRqxq5JYgLhmcsfsw8tNI1/uiyIkAj/zz5vHN0gziGdd/4y45thMKIb61zpFUtCMUL9+801y3Iw+fduiUCY018WvPOd50mN47chqNGqLsuCQa2ENQHj+GXpdB6Z+me0VqZrme6678hqp36/Wa2ayTJm+zJpj7zAQsEJQWdAsLkpO3k9njbLbzcp1VtGeRNOOMWIQQKIPXDfEwlQFH//4H+PCsy7Cy1/6eikv6lU9hMz3BoY6peDHXIOlnK7eZoxM5ZayM7ZGstpOUP7HJl99dbRnAuDksNMyI6Ga7Vq9H1wlMuyPkPsoZxVp6TD9RQFYmqPFYbCh1ZNrdY2E4+GXUDDzdcu8rG3eV6lnvkcBuB+g9XqeCYDbAdCqdlFrdlCtNCQVU20tSsnR2NoBjK7Ko7gW8IaATMlDKmMWcH7WRSZlUitkiMx9YbZ/LQCTilYaOgnEvps3YqyIpU4GiBV4l3ypOcV5cZ6ZVslKSTs/f089KmRctNgtAi0x4MgPlTAf9HB8oYoH9+zFnffvwcOzRzGSKWPL2g248Jyt2Ll9G4ZLOWwuuUiFwBzFVzVgrgEcmj+B3QfuwsNH7sXQKlPiMeavxtlrzsaoM4pulUYYGUzXAnz50P2IIkYNaWkmQDC+fryAreUp5KMJHJ89jAO14yj6BZxbXotBP21oaCeF6XYHP1+YxtFGRQD3KUPrsCE/hCwNRDxSEC2RpXsOAdlc+ibtNkSoQUsbF7XAwWwzwGInRBsOWm5aasGq7QiBl8GFT7kaazZvx8/vfxh3//w+dIIZEV+ROpZ8sLQL7IgJB3vzGnqaKmaObjtK4Vn3LAOtYuIhDRu4SuPfzDsbqx3uK875SvclngcjbRo7LKAd7EUnPIamMwukmqfa6MQA3CdeikdQH6LakbEs8CGDGQAAIABJREFUr5qcCR4PrKU7uFHRCr1P03NtK8iPsg0K9FO5/EjSNSY7Yy8LJ1GGHPytS+5+IZdd6DBK5meeSh0ljEZEHGLU/ARgiorOP2s7phZmJfLipJ10m+LELyUNVpGrOUmJ8HzzecnXEDjYmJDAILaUtn2hUqvM5X7qL/8cn/vc5+IomwpqAhttKQnyefY0rdfjSDwJPrwsfMzj5GsJNhKFUmhiOxbRuSspotLom8KvL33pS9JMgduG1ePS3o8dkYQebprWi8yt6oqcnxOlTe3wV/75axIxE/wc34/LsQqZDF78ghfKtSxni4hCEzFzH1Jz7BsbTW6S202nJZf9od//GK6++mrxl+b14j3C1oL0gRZ7SCo5eb5NNm+JJJ/H68gIXcFWnLIourRlUzIRWoGa0OpBiKxfQC9M484f3YV//totuPbpz8FFZz0FYSsDr8kJ2Qiscr4x0xDyxeZ2FTwJQnpPqsOTNhPg68ULWiNYO8xUTNRPQTOjIpGdpXW1plfHg9bx9g8zzQHr+/upZn1///CQWuMEqPYXOSRNMuR1fc0gtHWg7n9Z+/I+8OVrNNcrXZZsR6RkHbBGxFqfnDxPiRuswxgpaDHn6JopgxFwrRGiWY/QqnUwTwq6WkWjTiYyxPBYAYU1WQxs9OGX2sgN+MiXUujlHCmL01p0dkzSLY5IRbPCD+YCqm9FE7/azEsUJa+0uTZy7iWsJ1d84eM86Xz/nZWomGN/UA70DgaHihLiL4bAQiPAzx95DHfd+yDm6jUMFEoYKBZw9WUX4bwLNsJvAMPMAUfAQo3iK2C22hMAfuzwXXj02G4UR9NIdXvYPLQV29eei1w7i+YsV7m+AOj3j+3DXHtSKFdpLtCr4uKBNM4ZmkHJnUEnmML++SOYbC5gR3kNzh4YlsmT+Mnm8rurNUw059HtdaRcaV1+wLQidBwRprRCB/UwFJONMPKRTeUkj0fZYei76HopAV43nUXkZwilmF5cFNevSruL637pmbjiqhswM1fDnffswl137cbk4oSYXRgVdMOuqzT/qj7RtoDQ6u2X3LFMH2EjtjJ+0trYwfT9NaOfTR0IvplUGYhaiLwaWsERLNYfRDs8jq7HKJzDPunyzvcroK0AwAJ0fVTLCgCsE9sTuqGSACwdqTroJQG4b4nef7+fAsAKwnqc/WGBuJIZ96MVAThhS8jjT9sol1EbKej142sk4qIDk0a2HKwioLL1yEqhcv8EAemXHRmvZQVlzQ8zB8zXEAgIhOrdzOdo2frRP/w9oZA1oiUos4aYJUHXXHMNoqZpTs9NgVDLglTdHHdmsr7LmiuWyDVlamRV7MF9sY75K1/5igCfLgYoHPvgf3u/5FAl2nR9OV7mgNW5Sqj2rnHw+tq/fEsoY0agBGCet4BmNovXvurVwiawST3rbvXzZaFgGQMpZbQWn3//938vdb28fsxHM4ebTaWl/zO9rHN+Fp2eUS6TpRJDEieSz2ZeVxd38r2ERlyjKQ7W8ksE3kuj4GSRRh5HHzuJh+9+DNWZCNvWX4BNY+uQCszEzumYbmwhPRu6Zq2XBDcBIBkn5u5nDlgBLUmhqgWlRlanA2Azlmw9bsJVVT+T5UUrDcvTAbBKI/6tAKznRFtNNpDQY1AK+hQA7qOe44hWLShPA8AaASfLuHTfCsDSKtxmshjTKAAHjQiNWhdztQ4ala4sVBcaVUS9NsqlLAqjKQxvSiM7GCE/kpYomG0LfZbGWhMcOqYx+jRzqj2J/z8B8J+/4rGIA75VWxSf3w3jY1izcR1CL43DEyexZ59pneT6eYwMFljhjEsvuhCXXrQO+Q6EziELONUAjjEHvNjDwbnDePj4Pdh3cg9KJRdsF3jexkuwY/W58BYi1GbY5KCNasfDnSeO4kD1gI0EPalvzTh1PLm8gPFMFUOFCNXacdwzuw8OQlwxthnj7G4U9uA5GUx1aJjBTkA1bCuOYjw3IBRXsxdiIejhYL2JeuhJe8HRzDAGV62V/J6XNdRbSuZzE5VNVxZxcmoCx6dPollfgJtJSQu1p195rdQGc3FxYO9J/Oy+R7Dr0YOoBzURYjEPbPoEM39LilTdVtSLlCpm85wIupbZWipgUx/swHM9jGWKKGZKQrsRpDteCx2cxMTCbkzP34cGux6lWCfB8oz+FZztkxaPoJUBNwbXxwHgZGS8EiAvEx8wMqEaVwFYbvTlx3cKAEuTCCUGKJlMRMDJD4xnHkNB/yIATAB91g3PwLvf/W6hoIVu7Rr1LQdqsm5Vo0zNsyq9qraNFFoRCKTzEa0rG8Y7WV2n+DyvCbsIsZfuzx+8XyJwfgb/x9cRaC666CL81jvfjV++5loRb/Fz+Tz/rwsCvp7/032KcKq3ZHVH/k8Wma2lY7h314OS+/zOd74TLypo1sF+pRRV3XDVtUvXTtpDmubiMge0WqyBkPP5h5tulIi5wRJFfm4+byL2dBpvecNv4F3veheK6byooHm+ug+Kwfi31jnPVheFAWBZFc+DJVRs8nD5ZU9Dvd2UKJgLajIRMj6yZhEjNp3Sp8Pk51sdo9ugJ7wsvHougqAp6tegGSLtZFFyB7E408Peew9i9nAda0ubMF5ajZwHUEapZeVcpkbWu0BFUBydSXDTvKionzWiJOWaUPXy+Op9w68/AmZ5kbwkUcdrH8r5qdjqdBHwMszo+yz+7xeJgOX1fQsKAvCybaXpIlmYYF8cH68uWCwAC6OQ6A2srpCnI9Lku7DnRXExM3qcPnptoFUHatUumvUAc9WO3CP8aQcNZNmxrwis3pKTXHBhVRaZAQepPEB3Uy9rxmQukzeuWNId7xcBYHOivYSL1Urz37/1Oeejv3J31JybxvQs60kjlIoljKxdJfWOC9UFHDhyXAYmMWW4WMDWTetwJZXQGz24dNNjD+0QmKwDR+eAybkAh+aP4NGJ+3B4cje8dIQBv4jLd16BbUPb0Jhuo73Yw2ytgWPVOu6ZnsJE80Sc8zQGE1NYm6lgW66KHSy89lvYO3cMuxb249zyCM4b2CilRUGPwJrCgdoEFjsVnDdAy8oCJluLmOsEWAg8nGwD6wqbkB8eR2FoBMVyAVnfleYLPfYPDusIWuaLpQhmqlFBq7GIWqeOfMaViIHUWd4vIHTyaAYpzM408Mhjh+Xa7D96HIcmDwoVbdoQEhyMv63ZDLoYYNa8L8FWhVfG5MN3CxgqFDCSSaFM1XYqC9fLokLXq3QT8/V9OD75c8xVHkYvtYg273KJLvsqD7UMKXlnnCbqlZf0AbAuRp7ojRUDsCxj6SxPYZFVVKzAmyUBWCIZKe5MADBDEqWgVzoHYQ6WfKCXUdByLonrQXcntqMsl0UFzaiN7k1cRZP61GiW4KgTvVK8Go0qGFLkpCCrgC2RaKcr++cYUeBg/SrpX+Z/M8V8LPDSPKXmkBmVvul1b8ALn/VsrN4wLvlcgioXB3wN98vP0DplLhYk/0nhUCZjm8gbwGO0eMcdd+Cv//ffiYGFbhrFb1m3QQCYFDTfrxFk3s/HHtACgLTqDAL89T98SXLGHQocmdfKZo3C1PPwtt94M97+9rdL+Q/9l3leWv7EBQHBV4Vr8/WqGItQtMXXMAomA/A7v/t+XHPJ06VPK78LoZnZHrBWi6lrAi8XSUKZRw680CyUFYAdomSPphsufJYYzTo4tn8O9YkIBZSxoTSGEut6pWWjKd0h5Uv2kblVRp+s++X9twyH1FDD1ue2ErQuKVUtGyLYPh4AC/XcB779AKzDM4kPKr7qp6D7I+B+guh0FHS870R2RyL6PgBORv9mflgahElsfqIA3NNS1RU0Tjx24ewUgPndtI03dNAEgka4DIA7LVNhwJ+e24Kf7mFoQxpr12RQHM8hPeTALzjwSqYZCnsZFHKmJzVFVklRVJRoOnE6Evo/BYC/+O7D0cyxk9L6izd/hb6skWuaH4gJQBejg8MYWT2MnZvX44JtmzA+akw4mOmh1V21ReoZODwLHJoLcGTxGPZOPYBDE7vQczpYWx7BFedfg02ZDahPBbKiOTI5jTumjmBvbVGoZ0Z6zKlGvRa6vSkU3TmcV6xie6GD1QWg1m5h19w+zLZnce7ABmwpbpJIkxZ0h+pTmGvXsLW4BsVUHntr09hbq4mKeXV+G9av3oLiqnHRxnu9OnpBFWG9gqhTRyugiKSLIIrQbHYx0aii1qijGbZRyOZxw3WXS92llDEFnAhYwJ1G1A7RaEV44MAx/PT2e3Dv3kflPEwkbKJhk8vlUts6kcfiKqt+dtiVZxD5TA6D+azYJA56HvIsLRGRl4O2z7z0PI5P/xyPHf8ZEE2g6zcRF4snayJkwPRbASRQbCUgTgBwf7TbL60/HSiL4QYXA7J0tSVRp0laqQ93vDxZCYA1iZRYIGgYYqj7pdEsALzsvJY/pmiIkSpLZ0hBb9uyyTS+t00A1IOZ56oWktw/LRbVm5mHoeCrJUb8n9Tv5nKYma1IrpS1wwQbGmnwdULxRqYrkJp0aJ9cfhbpeu7nmsuvxItf9lJce8VVyA+UgMB8hzwOqVG2KmmaZ2gUzePlPsnWPPDwLvFPpnXmQs3U3vK9ktNlU4IgkPrl97z9nXj2s58t+2P/Ym4UkGmuVj6PLf46Hfzvr/+DdDxqVKt0uo/NUgjAv/mmt0gEzJ7Gmp9WJXSmZBah0pJR2k064prFqFxo/owBeLYm/MgHPoBnXneD0Q44EehzrZEwr51ZbJiFjxf5cSclqs4ptkoz6dgy9pHTMyFmjlRQnU8h74xh2M9hNb2ELO3sWaqV4qeOZ/rlMrpl+kx+LBAr4LCdoESMBOOEEpjAyJGtlHP/mDglB5wAYDOhL3+H5E6V3k0EaALSCVMMUtL9Q4rv+0UAWF6f6M/Lx5LxsUpo+d13QitrgxM5cJsXlraD2ngh8ZsALOOnT6ymxy0xRGQaXYiHc0AhYSSsBgG4XmMeOMBCNUK72Y37dHtRCNdvYHDYQ3ncx/D6ErIjKaQHAqTKHrJFo/Eo5JjKcwSAZYGZXOVYEeLp5jWz/jjDfCrfZ9+JnWlnK/zPueN/LEQcMAvVGmanKjg5OY/DR0+g2WgaqjafxrlbtuCsresxNpDFYIbgDJSWmFaETUM/H5ohADdxvDaN/TMP4dDJ+9HqVLB+ZD2u3XkdVqfXoDkTolEP8NDhY/iXkw+j3qUVpXYQoo6MnSgqWJcmAC9gU6GJgXQD6ZSLqco87ps7gCDq4azSFoxlh9Fg9N1ckL69Y9kB6eP7WHUWx5oNcB3seqtw1sBmFMrDaAQ1eM1FeGjA97oopNklA2h2m6h1THP1yXYdc50WOj0Ha7IFPPuXfxm/dN2V8Qpfu3ZkSCP7Bcy2fNxxzy587evfxmRjGimPpu/MO2REvWzUzEsyQxFpOWzwkEOG5VUjozLBMJ9WYA0l+xFTOMBrQlOEXA+z9WN49NhtOD7zANoea+E66PLOlSi4n5c68w2zYg44Qen23yOPB8LyfwIwEzdUtdCR5XSKEV6JvhlIImDddEZI2u8o/2e5LdMKcmmLc8jxPpY702Rtp5LLL32qiJ8uusCUANELWm0jeQ6kN7VWXIRQCUcFBULpF2yjMioyyZg8fOCoKJxZs8tFrLpbSYkP+/46Zt+xV7NtLMDDZUQZdtsSVfL1mzZtkhZ/l156qZh9DOSLsbqXn61uWbW5inQY2rP/Udx2153SvUkj99BOMBpl07tZz+3yyy/H0y65VEqZVg2OCjU+lC/GlLEwC9m0fM7ffPX/4DOf/rT5LmldycmLi8N0Gq94ya/hPe95D1YPjcWKcFVRezljrsHHPKdDx4+KApp5YLHnpGLbqs25KHjLG9+IZzzjGThr2xbTYIICSdsUnX8XfFPPyXIvYSro3sXFR7uHVDOCX8ugMdPFzHQH7WoKJX81SpmMRL0ZRr5UOzPfa8GPOd22nTN5m7H2l6eYBAiJDAl+lrbWdoIUZEkDAXuviYL4cSho7UYUR8F9A0z31b821iGkIKs54f4IWHenr18pAtZ9q7FIkiK22rdlQ5APNC98OjzRfYq1pW2s0A/AcuxWA6V9gfsXDDJlWADmFGIAuCsdqgjA1XoXnXooAMwImHoejkGWv3leE9lMGyNrcyhvyKK4OovMcCSCrHQhJe0KTwvA+h32tV/sP9//cAB+8H8cFSOO0Mkh6vpotoHdjx3G1OS05I0GVw1hJOdjoJTGAHl1N0LJi5Bn2YNVIlCHNLEA7J8G9szWMVGfwdGFXTh8YhdqtQlsGl2PK86+DmvzGxEsOJifD7Dn2AncNn0AU62ZZc0IGEUSgM8p1HBecRE7iovIezVENAjpdrF3fhqPVGaRcvMYzIwh5Waknrcd1qUpQy/yMdNmBybO9jlUqKJ080i7KZRSaWzM5zGc8RCGLdS7beyvTaIStFAPA7TCHnw3J4ppmnYPpAu45OlPEfs+FcKw8J/UBjeu2HpuEUdOzOFr37oZdzy8W+hkggRrh7VdoXZQkhIkJyvdZ8qFkuT32DhcVmopHwNO2pjFO2l4qbQAcM1dwKHJ3dh74g7M1w+i41cArwPHtmBZAsg+8dXjjZwk6CUAOBldPh74checFAV8RTnBC7KyanAJH5fPWDEA82lbjhQ3S5VZP5G0omNWXwTM1mHLtj4RFsGN9822jZvFDONplz1FIjDSnjxXltlIExILDDOVeYnC+J2IA8/CgoAMf5MhoiEH6V6+j88vVo0KWHqGMo9qrSN5TOpGxf/F7fykFUwPDrm/doCsnQF1EcDfBCqabpRsUwWl3UQFHIaIOiZfLPv3jUI6lc2aemDbuKHNbktWKS7Xh5MWabjQRK2896hiLvqZuIZZ8t2FnADcvpOHMTs1JeCrinO+j5T+ulVrZJEwNjAS0+OkyyW694xjlzIGNLuhEcf+w4eXidz4Wl53fubWrVtx6SUXS3/lnTt3mnIjz+Sm2bdX0gEd04nJ6XriQEZFLOY9NI+k4DaZ58uhlCohmyqINS4DL5EXWAFU7ByVWA8n1cz8WpJATKGWSCIt/cyIlyBIgBNbSLumlkg5cQPquk2XgXws4JvIdSaHnpYgKaBp35z+NawCeLLbURK0Hw+AdR3LCFgBmL9NM4alE+B6Prnf0wFxnLftywHzOnK/qh7XfsH6CfyspDSE7Ws1Y8UpJAwMy6MAPFsJEDYcLDQiOJ0e2l0HTq8tTo0u2kh7DQyM+RjcWEBxPIv0GFAc9ASAnYyHkYKhoCMnFDFWf21ukoo+3ZTJ58m5rLSxjO/fsjm7/p99MiO2ogyigKU1GUxPVnB4ckIaaBeLBQzmPXiutKhAxushm/ZRYr6ynJc7vVsDJivAwWngwEwVRxozOLL4ICYnH8N8dRIbhsfx1G1XYXxwM7DgY2qqgX1T0zi0OIN754+LEYdptcdUOa0wF3BBuY2dhTmsz0xizO/IRNOKHNSabeyvzuNAfRGtXga51KB0L6p3m9JUWcuN+Bx9gPOpEjzHRRA5yHiOrIgb3RqqQVXo69lOE42wiwE/g0Iqj0K6BHboqTQ7YmB2zsUXCW3HCZEbY3Vpgu30xPrOSeXRaPXw49vvxT/9X+reLMay7LoSW3d+c8SLOSMjcs7KLBZZxUkTqcGkGpLdlGVJlGTRNroBw+4Pf/SfAX8Y/ee/BgzbP4bR/rHR8Jdgu013N92wZHVT1ZyHIllVJKsq5znmN97ZWPuc/eLGzYiMLLFKTF4g8OKNdzrnrD2svfaX/xJPpvszL9hzqW6UGk9YdKLZkamD1U5PvA8uQpS+JCO0EXhoEVx4H6TbkovUnWIvfYif3v4m3nv8bYyKRyj8kRlMLHUSNmgdgLSo8Bjz3F7hwwJHErZMTErzqu83DC2MZ5k5OpPs8VTjYzpCmb+reQzHAnC1dqJaknQaANdzwFQ3sjrTBCwCh9+MELBeNU7hlLk8lkJm88V4SBnydIEhOxqxpR0byzMHSaKSwzo/RwwwFX5wWIhvFbWkHEdU4SyThABoz0VZ0qyzFZKazeE3PKMipaU26kmq1920EqrKclaBDvUwZ15jRTJJPVBlCzM1ENraZoa3te7XNKUw/Ye1tIm/m4BdxwyLOc4Ny5kbPzPf6ZjQe248ex0veckuM1RlC+G7LPMznqwKlBDMtPZZy5ZoBPAzMpeyTN5nYxgSta5cvCQRuIVOT2p//TKUvGA+TuGn7PEdoVf2cbb1Ms52zqPVbEg5JFtLax89CR9rmYt48Icd6rgO0F60LWTl/NQLlj67Ni9MJSeCEsGXNq8AqQVjAgkBuLoEK5jpck1W8c8KwFWvsQ7AOs2qHrN6wXX7VUCYEgQVklQVgPl+PaD2QQBwHaCq5yNZK0sfYXSRU4chaDE6RyX2DyaYjJkTdsQzTnMXDqtlOC4dzuEpeosuepsRljabCFcMALN3MOuFlzrdFxuA/+d/+JVS8kqlJ4xIel+0QiiPQtChVm9spfemSSyWJyfQ3MIyXr18DS9tnBGK/94BsLULvPdkC7dGj3BnchM377yJx3uPsbm0ic+99jksh2dwsFtge2uKu4+f4OHBAb69fROTnAIXpn42L+mN7ONj3TGutQ/Qcx9hLSqx0GjKwjFIY2yPR7gzSfAwznGPogXMD5UU1C7R8JrSUJmatCxHWmmwLIm1ugGo0jTOCwHgrHThub4wjrt+E+0wgOOXiIsYk3giUpcHWYwrH/2ESAguzy2hyEzmpywytD0u1AHG7AWbQcqU/vzLf4F/9c0fwnWbcB1z481GgPOwGC1hqddHpxUJg5SLEx8jNzL5utIXD1jkEJ0MU9AQegPfu/HXGGW3AG+EcbFvTFauBmK2E/Ass0T2pPWxBAzpkmriZIJ8VYKSTc5IpMCYwLqYVh918T3Jypvlf+sesDawrpvys87b9hePKAHo5WKsLzz0fgnCXOWqq42a8XJD1Oio1XTYPKieT+Aw0lMipBqapAmoGMZ0QCYlbdXHpHTlc9VHhqOY8+EjUx3c6lqv5nBMmUz1mtb/1+upxKyTrm/dIDq0ZfScj0Yc6KHq/hWIq7/t2xCuvsZcan0fvEb118R7tprdVWNNz5MGbuCwkM6VxxypqGZxrlQ39Rh4Xbl5YS4dwSk1qddIOhqxyQJNVnIu0gBdbxEXFq/g5bMfx8vnXsWVtY/g/Nw6FnvzUgigw4GkKunkYz1XteU0jzubkbV8q9m3eZfTispMMr0MlUM2VugToCRdbD25es53dl8tKj8jG3PsLdeypNn9qThePL56v19TcX147DzU47xkht5pDMh18oCG7VmvOeEjbjx/w0YPTuk1MOuupPXAVXDncen1r09R9YIZgmYkUex46QNsCFjDyRT5NMfuMIWTupgmuUhT0ujjmiScDRqKWQq/laK/HmDjUgfddQfhQo5Gz4Pf9IVV3whCBLZntl7XrMyFHX1Sjvuk+fhBv+7851/4x+XawjJaPEgqOyWFaZfmhuj3Opg6prF4HviIggYOpjHeuXkHN27dxUpnGX/yuS/gypmLkkvd3wPubG/hzuA+3hu+i5t338HDvR2cX97Ab73272DOX5Z8zf7WEHd3dyXn+p3H72E/ZXG1TEeU5URKka6193GlRaH1B2i5Y6w3u1hut5GWqfQXPkgL7KTAjVGMnTTDXjIUAY1uwKYNJL9kyAr2f8yEAckQNLdRRtn2ACuNeSw357DankeDC4abSy3xID7AYDLEVjLFfhrjI9c/ji/88Z9gY2lZFgV6QSQa0Wrn9RrljogZkJz1ze+9jT//31/HT7cfwvMWKmpWEfrhHDZ7i2LU9EIj8M/FN/TYAi8yPV5JLKER4vF4ppjgAH/1vX+Bm7s/RF5uoXAGSJyxqYWQ+gXpPG2IV1JYzuFkJC5nmwpzUC+0xhCWz9DEfxEBmHlwAV67auhKVzX1T5rdFVaLAtxxxoUu+M+aVHUDpB6W1+cnPR4HZNX98b4/azsJgGffqQgF8BhMOY3JwVYNgRkw1CJpaUXM+Lh9Va+bgrACMH8zriBM9fvSt8wpJGRdDd8RgGnsEMz4GaZTfArr5A6SzAA/gTsvPPiUOckbWOyekRLG6xufwMtnPoZz/etY7SyhHx3aZTJMbAmMgm8VAJ4HgKtApjlXAhU3bSpXB5KTbp92N3o/AMzPHrZuPxqq1funylj6nJ48N80Ni+0hrVbN63p8CsCcUuL1ctrTwKiIjsj5W3vjeQFYlcAEgGskrOr1rF43OU/1Baz3S/DNTJAVkykk75tNM4wmxhjLY5OC1OqE1B44Uz6NRo72GeDs5QYWz/poLQDeXCGlSFSIe6EB+D/5/f+mvHr5ihAz2Pd3PjBswyLJUWYTlBSoKEvspSkePtrCd77/Fn7yk3dxe2cfl+Y38B//1h/hc5/4LBqRA5YM3t3dws0n7+HHg5u4++S2aLpuLJzB3/nY5zHvL2D3yRiDnSkeHGxjdzLFtx7fwl5CwhQ7VRgqIhWxVsM9vNY1AHyQPMBiGOFK/6xI9zHEN0ky7Kcl9rISd8Yj3BrtYC9N0PQ7mAu68NwQOUsUwFwBw88sRQjE6ukGTfTaHcw1u5hnCDYvkBapCNrvpmMMpmMMswkO0gQXLl2TLjZL6yuzUBzzwBQg4GIxIiOTOVvPw97WBP/nl1/HP3v9G1KKRCIWBTVWGn0s9Rex1OkJ+Sdi03LfQeky5N9A4BmvlwQsAnDpF3Bc1v4O8bUf/iXeevIGDuK7YN1XHqSiWFZwhrAeQljABGChjBwKeVgQnpGUauu8LpZVQKmDlODzaSawxo8+SA+YO9ZkkhtZILZLzvsEYAW4487tmchn39TzPy4fztdOC9mfBsCnAexp74uaxOzSHAJw1QuunqdXA+BEmowc9QOqz48zXKoATJa3AEBNUimSso+n+QAEXwU0ArCE0sUGpKqZC48eeloizJuInA6urb+CiytX8cqFj+MMNUIKAAAgAElEQVTa+kex0DuLxbAjEocc/iqIoeArp1JRgtJATN3VqZFhZ5foKQ+zJgU56+5qveJqCPu48fR+PSxtO3h4T4/+ah2Amauu2JuzJgoEYAFia18TIIVO4RrvN7FtZPW6VI9zliWqlPGfFIpWEpaE7yvlWsfZxur1MvTPKAWfa/GEaj8zBD2ZpgLAuVSaMO9fIql7v6VJ3TCNGEUZWmulAPDCuof2oiMATA/4hQfgbuPXy4VmR/IuzPmuLPQNoUQKfIGH20+wsz/G3YePcOfRFuKCQGk6+FxdewVf+swf4LMf/wwaHrA7jHFr+yF+cu8tPJ48wdZ4V1SAltsLMwDefjTEwXCK4WiERwd7+Pb2beyLeAFJIoYhwcYHPe8JPtaZYMHfwp3RjzFIp1L/u9FbRsP34KZT7CYMQvi4PR7j/oS5511sJxmWowUsRmQjA02PFPRCwtCRF2AxbKIdGZKIELPcUOoiWb84yTMMson0G95JJximE6xvXhLlnjPnz4rFrp4F/+eiEafsZ2sAtMxCfOMHd/DPv/xv8MbdBxKGvty/hOXunOR8Q6+BpmN7EweuhLBZbhQ4EZr00mnzS2g7R8qwuTvGbvYEP7jxLbx9+w1sTe4idWMU7tjU27IGTIC1ImVjVxzXhqJnJKVTAPikRfi5AVjENyokLDWN/yYhaJ4SPV7OYr9pHqsesGXWzJo2PCMEfRrwnkY0O+39Y2tD7JrJfR8H0qeC6gmWwbEeqo1q6HES3k7yfsVDrtY/MoxXa+dT30fVQz8OmBmuNiPwcIDxc8pVr4NwFYDFQztCbvHhZh68NMDZ3jo2l17GL135ZWwuXsNLZ65gubNmZAZtLS4f2TxB2cqS46yUDMlx1Tw8vbQzADZ96g4B2AK4vlBtFcjXqh4qnx+RajzmvikL+oRbeuTlugcsx19pd83ndUWpkwBYP0cA1vBw1fNlBkWJWXIeFU/6/QAw8+zcFID1txSAq0IhXB4kbkcAtiFuWTaofmW93zgphCAZj005XEpxtLyU6IgQEG2KRT1gAnAQJGiuFli/FIkHTAD250sBYL8Vvdge8Hrv75YHCRWdJijKEVynA99ti8YulYlJHCKZSfIqZYFuYxmrK2sYTXOsNRbwJ7/5RXzy6msCRjsHe3j37k/w5oOfIA0SDJMB7t27j/lgHp9/9bfR8+bx8P4OnCzHKInx3qMH+O7uPQytXKHJXzblOPzyIa63J9ho7mFrfAtvHtwXfedPL1zChd48IreAXxQYZCV20xT3JxO8O9yW1oINj17nMrpBhLkgQMNlWKuQiUvSS9f3hJTS8ChfZyzyjMScAsKIfjQd4vF0iJ1kjGsXLuIP/vSL2Lx4UW4+BwEBXRYPEqVss3CWu1DfbneQ46//6of4f//q+4iiJawubkqet0lVq5KMTlNyooL/DF9zox4uVX4kz+bkyJkr9VJ4jQKP4kd478HbeOPd7+DhzjtIywEKj6FoS4CqRzGrHo3FZqMGc7jpYpox8lCvgagAyPsGYHpEXEmkkeoxJe71HHCdRaixtAoAO8yPaw5YZzSJY9o16TkA+EQgPc3DP+HayCXie9XvV12RY1bc44ycUwH+mHtmdq0r5rM9YH62uo96DjitSplWV2K733oEQQ9nFkGxfac1J66SFswDy8/VIEtzvwrYHJeqHU41qwZaWGuv4uULvyTg+9Lqx3G2tYGFbktENWx6d9YsTJt7aPizfrueC4C1rtc2E5hd8kq/2/pQ1qYHPysA13/3WR5wPQfM5ySBVYFZQbWq4MXcL7sTkR1OYGT0QIsL+Ho9GiDTV5q8nFxRqGQtrSKsd1HSa1gPPWvALNFlwi5h45iZvVy0vwnA9P+4tmYxeQQQAK4algrEY1al+DGi5QxnLoZY2gjQWXIR9Gm7/wIA8O9/9r8uWV7x0xvvYjcdSa6SyRSeoIRFm5RDNIIAg1GC8xvn8IlXf1lKCLK9BP/ua5/H9fPX4Xkubj2+je+9/QZu7d+C23VETWr7wTbm3DZ+8yO/hYbTxpM72xKuTcoUb927ie/uPaS+wKw1HwGYeeAs38LF5gCb3SmifAc/ObiHm8OHONdexsfmVrDWCNBjSzmCeVaKx3prNMSN0S6GWYGGP4f5oIG1RgfUA+14AVquaYLOels/8ND2Qjh5iYhAWjgYFsBOMsFuPMTd8YHUFl86f15C0JdeekmAV5qD2xErbE5pGmrbv2UByqKLN99+iK/+6+/DLduIGA532vDZEKIMJfTDUHjpl0aE3pIDCL68LswCE3w9t0Du5Ui9DG6zwLg8wI1HP8GP3vsWbtz7AcbxFoqAx3IoCVAwFP3UCmSmwkkAnD9LuKO2eB+DKYcURp1ZGhIVyuj7BOAj4WWbwArbBmiP8YCVTfssEtbsmOsgXV8hjj25mSXy9LvHxTBPAeAjwPms/VXeq5O5nvLoa2LxdRJWHeDrIWj1JGYGRfW4jqkPr3vB5XMCMIVuxBiwgK8ALJGa1EWZO1hqLuDcyhW8tPkxfPLip/DKmY9jo3cOc4wOlUb1nI6AsHytPamNExR46sPfcruO1gpVPT5roOosqgtGVMrBj9yxWdehU2LMmgs+6XZXp8hxHnB9CtVD0GylWAVgpUzw+DTsrJkplgRViwrke7VmDFVylNyvY6YwXxcyWgWgqxrS9XPS39Elgo9VAKZ2zyQp4CYFpmmGOCkl/8tuSCReCTM/e5pcyLFNAQ/PmyJYTGYA3F32ZgActBsvtgf89373H5fs0EIB9x++9VO5ma1uG6UTmHpJv5ByGbKf0yTDJ1/7FVy/ch2P7z5Ap2zjly9/GpfWziHxC7x182382zf/LfYmuwiXIsTJFIMn22iVHbx6/qNwpwEGu7HR0E0m+O6dn+Kd4Z7VgSYblWDPwvtYWv81nAGudGO0gxEG4x3cGN5HnI+xEjVxod3BZmtOvF2GWbeTBNtxKkIaj6YjjHJXPObVRle84K60PnPR8VjfS++JRfgs9zEs0LQ0urpb0zG2pkM8mQ4wyBJcWD+DP/rTP8VHXr0+83gDNwfXHREUIJMuZabVg58HSAYBfvruI7zz1gPEUx+h14VTsryIyj0UmWd4zhCtFHTFs4YJTVPsQKhUJE0FJUIqYTkJEi9HEQzwaPcO3nrv2/jp7e9id/cOCj+WshEZ5G5iG0xzhakxg9XTVM/kWZ5dFQBO8xDVXJ7JT1ohjucGYN1ZxWPmsUk624UTGYJarl1NKiD9XABcB96TgPikFbJ6nU76/32A9/sNP58GwFWhACVh1T2F6uE9E4D1g5Xz1DKq43LB/Hhh87w0HavnRv69GBw2RM5qCrNZVlPpwWFJVxGgjQitqI8rZ6/htau/ik9d+CQuLV/DQmtRwJfiDBTM4Mb6UgILPTwBGxuindk+di+Sy62CRw0oCeDkMVL2sLrVAVjfOwmIdb9KenpqKGiu+Blcuypg1T3g+u/VAbhaJi8BmUpoWT1fhp6l5pdqYNYDPmIr6lJRYz9LMOroXZsdjuaEyWDWe1MFbGWJK6BL68bKn8rFE4hjlh8lGco4k1xvKbXABoDdzDiDdQ84Zty6LJGxesGdwF+IsXYhEA+4t+ILAAetAC88AP/eR/6rklrHLKT/+te/jp/cvCUTic0SSMaKmp4AMN9fW9nA1cvXUCYl3nn3Jq6vXsGVxUtYmV/GGDG+d/OH+Mbb3xBRjNayCWMTgKPEx5WlS0jHQJH4aM/1RWf6r2+/he1kavviNqyMYyDNDYriQFoTLgYHWItYSzvGXvwEt4YP2TQQlzoLONvsSZkRj5fh42GWYj+OxQt+MI0xxwYSUVvKjObDUNoUdkjeCFy0WBMMhtbNgkAyyTDLsBtPsB0PJRQdFynOLK/gS1/6El75xMdEjYvENBY0ab1mwsJwNkVPHKlVu3dzFzfevo/pwIVbduAHHTg5tWqthKWt3+UxE3A7fiCa1lTnUVk/DqzQK0GhdOlC4+VSm+yGOcrGFJNkGz++9T288ebX8Na9H5oewG5m88ZsIV9pyDCb3Yw1Ha5IzwsEUmb0rO3DBGBRZjK6whmjBVLWYhd2bUeowF+d/UdYKbUWNO8XgG2f2dklqIPwSS7CMWB2+NLzU3P+JgCsLGgByFp9cDUHLONek3jHGWTWrayCb5WAxf8zsmekfuFpABZiFV2YoxBnGPusCy4ilNMQG72zuHbhI/jUy5/BRy9+Aud657EYdNEiEZ40Bxuu5K0gqLBGl+DJw5t10q60yuNvz8hUOuSPAWB+blLjialiU33I1wG4frn+pgBcHz71MqT6cdRzwFWPlsdEw4SAy/8Jgsxw0agQyUm2ROfzCklNUou68bpWyo+eB4BZe30EeKvTjcdTYztr3W+elzL2uD8aWJPESKbmCdtu5pgmJt3nF2atJWtaDUs+VgHYccZPAXC44PxiAPA/+PX/ruz3+1i7cE5AdmfnkRCnBtOBnHC735XXKV0XOiHuPNrF6MkQjWYbV1Yu4HxnQzyUrXSE79/6Eb53402M3DH67FPolDh4vIUgcbHcPoNGESCkXKTj40c33sXt0R6GeQr6hK7LHrscORSYSAV8WY7EfHDPG2EpTNB2U+wm27g1uis1v0tRDxutebRYMyrVhJzYAfbSkTCjJ/kUvhtKtxWyu1ss+3FJviqlp7CIIEhZRCmqWLtpLOVMQ3LiJWzrYml5BX/8h/+BNGUgYYR1hpJ/YNcf6fsbIS4CTAYFbrz3GLfeeyL9jhlud8nRLBuI4AtTmmVLwskmkLhGOSkqjUh4LhKVjgAtwTfyU7iuqb0UCT+Gu8sYRZQhbACjYoD98QP8669/GT9655s4GO2iDEsZmF5YQELLVBWzYglS90pPkiBMApfNtRqt6pO3p3KUM5PWxqcUgGevm9XSKdwZWB759adywCfsW1c4KjExv2479hyCi2dC01UD4ThwrcfD6p85KZSsr1frTJ4jxPzMi/m8b1ZW91PLlCqlZeoBVwFYiWCaM3sKgE/RsmX+nZsCb9Vwq4+NKlCzDrgQKarsUPGfi7Ebmhr21EWYNXCh/zJ+6aO/gU++/GlcWbqGs3PnsRACAT0rm2LX8DLDqtreTnO/ekkJPM+0rWoArLijAKyXvF7Xq/t+6tYp+eiEezoLUZ/wfp2kpB+rmyv1r9MDrg5DbZdYVbei26oqV/QvhMNoy48YchZwtheA11in7iz8XByWCXF1kI9aYCVgStci681qBFt+z36m+pq2A5fvVYlXjD5wKRolSAvDcuYLeW76tROIpeTIJpspeqTAK0alPQE6UARgrz+decAMQROAWYZED1iaiFiuj84ndszjRq2In+fm/Lf/0VdKbTIe9toiURc2Xfi+h6yYwG+1UWalkeHbGyIekaUbodtexFKzi74/J4D0aHqAN+6/je/ffAsH5UAAmHnW4dYOnHGBPsNJ0Ty8qIvxKMEPbr8nKlSmITVFEEybPr2LJRWxihHyYojIpScco+1NkeV7eDzdF7AkmC5IO7NIQJbPWXDNRgpP4hEGaYoxWXJuIMQrsqBDl71QHQFh5kWp+cwQdlLkmGQjYUGTWUcVZxHy6C/i93//96UjUtv1RYqT4WFZ7HIfKUVA4hDv3NnBzXcfY3QANJ0WnKIBpEYwm3ldrUOuAnDL9SGQ7FIixHh4zP+SCR14uSw2JIqRsJXZhTCPSkSknPslRs4WtkY38N0fv44f/OhbeO/+DSTuFH6UiyQiGaiiN8z2eboieIa9rS0DTU/iFxiACb5sBmCVnGblNUoeOglgq2Z53USvPn/RALjmWr2oAHwS+OpIylxbsEMQJgJwgeViVzSBaYYoaOPSwlX85qtfwKcufRqXz17DQnsRc4EJaRKAuRpwrZUmAVaEgt6drBgVz41DQOt8q/bhkVF9AgBPayHo4wBYf+e4IMGpOeIPCYDVMCAAK/hKdMAKbojHS0ERRg1s3S8fFbA1clDVSTE91q0ohg18CQArKctqRMv1ttWPxEe9FZoT1inJW8Xwsk43DUEbMC4QFi5GU67zBYrUkPEUgPU5j4kbPWCOOfV8NbLD6KGGoFfP+xKCVgAmCYsAHAVm/VVek/zeiwLA/9t/8WNRwuLmsMcsH0MHXiiBVln4ZzkljvLcRZaUcPIIbfhYbnYxLjI8me7i+/fewvduv40xRuj222iGjoB2GOfohnNoRj3EmYeHj/dwY7CFwG1hmI1tWZNquvCG8q4mEorOiz3Rhl4MJlgKKT82xSiZ4N5kJCVRoesgch30/IbkeQnEBE6Go3eSEbbiifEwOaldX7q/MPwsk9il52vOOWWYo2Ap0hQ5wVVKlzws9Ffx7//O3xHB+IVmG25RIFA6fO4jnoa4/2AfP765heEO2dZGl9YtKJkWwHFD0bM94jmIRxygR+0Ml8pMrtRR8n96qIWXS7ioRSnNoIHQK1C6kehhFz67gHgIIh9uMwGaA+znD3Hr/jv46rf/Ct998zvYmTwGc3Csg+bm+j58xzSdZzNrE7uj/AzzzS+qB2xXLraxsSDM/LiZzIerb0kP7qQ8ry5+dZB+FgDXvdy/bQ/4Awbgw0tgSCyaA9bxOAtBnwAUdJ2O837142wTWCX++TbNkTl2nHmBXdH5jSaiooEwD3Hp7FX86kc/h8+9/HfF813qOeLxchEXfWXLJ9Rbx3IgbYZA4pWSpo7cWntQR4aD5l5rZCJ9SuKlrAX2heOUrerAK9NnhjonXTjz+mmecP3bz/KAJcRcayfIMiNOAc3z0ocR+Uvr+UrwiN+zz/kbkhu255zZ28TjEHIUVWXZyEJJ/laykzSTarCLuVt+ngDLa8H3lBGtRpAcbyVEzc/zOT1eFdSg58t7zbBzFYjp+fI5PV+OWxacMlKp3u9Yapo4np/OAVdJWGGnidCn4/WCAvD/8p/+RLohaf6RIVAqXzkRIwJGbEJF4D2GWkcJkmEM34sw3+qiE/govAL3J1v47o0f4I27P0EWpgLAJCtlkxQB2cE5g71t5LEHCt7vJrzzoShTMYNE8tWhLcV6LwXgXRTFAC13hOWQ4JMhLnLsjhmOHloN6VKAt+v76AUBekFLwtEU+Lg/HSAhYIpP64o3zLIqygxSvjIpSisvlyERq4gzkn+sNyyxsngGv/3Z38QffeHfw+J8H8U0g5uZejTms+/fGeLWnX083MkQeR3pwFSkZrEjQYwsZ5KueB1ZXiQGjpC+IhNqlprGQsLDmVsIS5rgy/tBAKb3y7C3aACHHkqqZHlAFLKSvoTTPEC4AHQXW7j15Ca+/Bf/B/7ya/8KDx7fQUxZGYIWjQxq9Po+MgIwn3O2MK/6ogMwVxT1gm1noyMArDnM00C4Crr1/6urYBWA6/HHDzsEXVvpq/nWk5b540hY1RD0SQCsr1OS9ZnbaQBcKyMjAAsBS3K/lnbLos80hJv5Iin50pmX8Guf+Ax+7eXfwNX5T2Kj6UjHIhKqpCzXBsJUZMNMGnuU9nBn3P8a11BxcTYc9HsnALC0wbMtCbmH4wTXjhseWv5zmhb/iblh+6NP5ZJPuBn6OeZwdVjyMTbLwkxkg//T06XnSw9YAJiAq6xx+yjxCQJfarTzFFxJfGL0waxTVt+HcpEWmBVECcDMzSubuTqlqg3OZtxM8aLp5JjcLv9nf+ckd+xzW+eb+bPQMz/D1rjPAmA392YsaJKwWAdc9YAJwKyCoTPF31HDk9gmhtfPOwT9T//BnZIlRiMy0Lhgy1GZUc7OLzxo1WYVwXS46IZttDp9LLSaaNJ7cxPcHj7Ad29/H28/fA+pXwgANwIgmZSYCzoYj3IUcYF0SoIX+wzTS51IyJca0NJDV/K4mWlgwHxnORY2NIU5PBxg3s/lYnKWME9LVvZ+MpDvcIbSs2VXoX7YRtNnl6RcPGB6w7nIUppZyNAzhTl4EygheQj8ZuSZBgf0gl2szvfw2V/5NXzx9/4YS4tLYF+IBnyMphkOtkZ47+3HGA19jLIGCq8JtzQRA9lPEcAPIrnpBGFuCsIZ6NmWCF0aIqam2ICwKf9iqZLIUwaBCUWHDtzQhRMW8AJXmjfEfgy/mUitcO9sC62lJt598GP8i//v/8Jf/NX/g7d/8hbgBobMYLsISU4YqXj50pWHSlPP2H5+OWA9KBXksJ6wBQR9d9aL4nkAuHqeVdepvsJWgbe6Qn5YAHwM8M7O/ri4Z+V4nweAZ2H7mhAHf+Z5ANgsxocNO6qXi21BxN1S1Ssta1PCH1lAWQRMfcx5c/jI2VfxW5/8PH7lo5/B1YWLWAkCdKysufbGZdBBb4+ybTl7RALdzlYNOc8kDU8A4hmF8BkAfGT4n9LNs3kCmeukKfRBAjCHggKwsp8z69kSYBV8NecrIWlmwSw7WhpxVcCW0RB6pDQm+D91mckKF5C1ZV9cMmmvTxJzi2dtv1VCkna8ag3Yi1CdWkc94KICuCaNx5CzXzjS5ch4t+ZRWc96XY/1gLmeZkyXxgiXUskBE4BZB1wlYRELRGKzBsAvhBb0P/l7t2RoCgiPRtKFQpLdkpwvD0tcyMyFj3bYQbfTQdTogDnMICdxaQe3Bvdw4/E7uLF1ExMnwdxCC93Wgui5NoIWtreGGO9PMUxMKCFwG0J4mrLPGH1Th/YupxnBl39sSzhElj+UEHRRDtDycjSZx2VYC5DQ9zCeICkI6LS4CzQ8Sk22xAuGH2B3GiPOErAtGot9tJTfCOvzuWmUUK9ZKCX5UGC53RIA/g//4M+wubIhNYt+5uD2gx08uLGF/a0MobOASR4iyTzxTgmehZwXHVDb3ag0QEzgN+xQnkcpgEzlKwPATgWAQ/gkjYUhMgK1nyMIM/ihh0bLQRkwbB2j0fakQ1LQDzC3EiHrJHiwdxdfff3f4Ctf+Qq+98aPkMQxHKHru7PetIUlY724OWCdzdYloqSQJWNVw6JFVSPvOBA+CcCeB4CPiz0aNHqm0fK+3nwG+CrwPev3fl4ArIZZwXnLa3kcAIsKBq1wHy1nAdfOvYovfOp38dmP/DrOLV3AYgj0mOO1J8iPS4jVzkZ6WCyb4cqgt0vbSVcBeHYr65V3VfXzUwB49hs1Vm/d/qp65XyPAFutga3fq9NIVXUt6eM+r8fAz/L6VGt9tbsRLyLLjGbgaz1h9Xzlc7bbkXqlvL7MRPE51QAFXCtkKbHRbafRVLoUmc8cspHpvR5GUPQamhaM5oLrZ/V/erwafpaUiH2e5MbTNZHlcsZ65vfECXS4Xh+GoKnoz+cEYCphUYiDAEwpSgXgsB0aJSyPJa5mv1UP+IUA4P/p7z8ofYeC16Z9mDTv5iQIA/G+Spa48MR5EQoPQeGBpTdZbsp4ijzBYLKN24PbuLt7C3f27iJxJ5ifn0dvfgmd5jziYYp7d7ewP2Y+lsxhT4hPB+lAJC0FBOkFq35xycubCQs6yx8hy3dQlAds1SAEsIYXIHAy0YI9oHWWx8hLA8K0kiMvRMdnP9U2BlkuIfT9ZCqMTPWWKX1JgNXQtCnz5yAVMT8oAC82G/iNT/wyvvjFL+Hq+gWMhwX2dsZ4cG8Hew9GCIt5OOhhmgVyTZi/NcdhGpJnBfWeXQFcCfWzXwzZu5YFzddI6mKLO99Nha3H933PPLrNQNoowk/geimKCGg1faSiFMWaah9+MIE/76Oz6CPvpkAzx/buFr77ozfwz//Zv8Sbb76JR/efICQDlSZOSjlLE+Y+Tenq5+4Bz3JtVmeQsUqGolkzTYOiGgMzs/Vk9YC6p2tWhcNXq7G9evi5Cry/QACs90+94HoOmDm2Z262zuWkcDjZ/WbTNpQ1FCwitMMFvLTxCn77td/F5175PC72z2PeATp27ZZ8qvXuaGcxb8rhTZlJSclYhq2MXUuAVSBkCFk3WfP1ubYhVI/2BAAe29uv4MFoObeZwpa9PHXg1X2yLOhZAKyfOwmInxeAdTjSA1YAFuzjcmUj/Uq2Eu+YIX2rckXPWMuyZk0WGEK2wEvwZS72aLjY5oSHxgOO01LWUa3L1fOaMLk8yw8cdgHT93V9OYzCHJVKLTOTm1WgJndGcr/WE+YKXXUEx3TT7TxXAA7DFI2VfAbAlKKkB6wAzPSkGgAvHAD/93//XhlKoxxmVRzxuFqNAG4UohV6iIsESZpij/qccYx4QvBlrMKFxxh9HmOc7OHe4D5u7byHncFDpEGBhYUFrM71pUxnd2eAew+3kcNDw4uwQ6CXQmp6g8abNeFhnbzM2TJPQA/4MVLxgnfkRoReRyQlQ4cSiiwj8jDKmMsl4Yh5XmMssClDvztnASfF/mQqNYvad1j76NLHNxuNAILkjHgvIgKLUQ+vvHQdf/YHX8L1zZewvTPCozsH2N8ew2GJUUZiVgNTaf7gIksnhtlsJXDYKpHlSgRgbgRbBWAzmUzoOfJ4LXLJ+/K5ND8nyDRIIGD1RoaA5UVhKeVGke/C9VOkzhidroO8VaCx6KHZD5D6U8nxslTquz/4Mb799a/ja3/9Ldy6dUeayfPcHVvP8RTA1lbjnxsAH4cKog1tWdG2LClXmqWdlDo5j/v6kddmSbUXB4CPq80+7rXqeZzmAdcBWIgrJcvebCGtrLrqg1Z+2Xq0NHSENV+r8yXDXsLXNho1688nK50HD1wfQrT9OXzk/Kv4zV/6Hfza9c/i8uJFLPlAl7tPAT80nYaIc0owqgcyDhHW9B7h+ycCsFlM1J4W8LALzJHbr3hMAK560EZy1+CaOPYWgOuhZ1kxLDP7gwRgw4gx5owWyFTtwtICqwA3c7ss2bI1vsRCyQfT+OA00UYMtnZaL42pqTU5XIIvS7np3fJ17kvY57xu0mY1lxSkEHUTA4Zcx00NuDbyMBfJjLWjlk51/OkUnZF6+VuMzFW8anHC2Gva6u7r705stLIOwJJLDnIsruVYPtfA/DrQWCrR7ocCwGzGcBwA8yjpFZ+2/p26jvyMHwkTV3gAACAASURBVHD+0R/+oGRTbi76beTi9bIUSeQi8wT7owGGyRQH8dRIhGWZxOdZE+yH1EI+wMF0gJ2Dh3g4eIDd4WMEviPdlfg7g70RdnYHSArerEAanOdWaFRLj+iNlhTfsEX9vIkMCzMEnedPBIDZIcmjRnLpyYWTeW6BlmQq5jQNuBJIafqx1V+I+Q6lLUvkaS6kpFHOvDZHl2lmbwDYQelQOIMDkEBJdrBRZW/6Dbxy7hp+53N/iAvrl7H/cIrxbiw1vg6aMoBZLC5hk9KlxtXslsgg5VLEHrKVfqoKugzz0+CR0LSEmdmY3QCweMFuCb8RwvEK+CHlM3ORsPRC87ncnyJvxEgbE4RzrH0L4DTpTWemWwzVflIH4/0B3nz7XXz1q1/F69/4Gh49vCP3UY5ZKuHtTFVvUFckYWGI1ptdbWwSSM9QvE37mZknac+/KpBRGaSHTEkzUcn8ri6QCgV6CCIlqE6a/O/CbbVknIqlPFth7c9UQ8sn/X9k0thlrprfPSnvW329eo1+xkkoXz8hFH1aGRJb/rEzl5JVcnq0cmwWqWZKCNYl5OtyX0lrtfuV8iD+8UA4N7gymxp0CRMyUmKbOBRWAEX3ybnieoZHIN5OTpW4Bub9PhaiVXxs81X88qufx6++8lmcne+jGwAtLn5k2gamUk9b2RF86KHxZ1iKJICgXvJM09ys8QxFq7davXwaALEkWbtOmPwm39MuQXq5yfpVYDgO+E8jwc96PdgxqhHZk4Ik9dcPhWTNcUgizua6CeziFvG3beiZt4nHRF1nTsuEU9MEhSTarz1/VRGLASN+XXLllnAm2TXyMm0jBAkrswtRcujN7w+A4W4s5ac+a/pJKgVB15fGG7kaZFTRsKBbNRYZw5yNicr8qPIRqIHAaKqOXb7HX/Yo0FGrb6dQEntOK2Ca8yml77vXSLC4Vkozhvl1H+15D805H71uW/Sg5ThsdJUGlow3WVboX59CQvwg5vYzfsP5L3/vW6VO8oCdjggGhSve7sF0KDcgLjNMslTCFEIQarYFOBg2Tb0pHm3dxXCyh8F4H0k+QRA4aDP23uxga2sLw5iXk635fKQFSUCmGSXzvsz1ivBGOT4EUAFBXuxYNKHT/L4AMEeNJ9Y4w9hm812St6hoZXny+o7trNRr94TNTM1ZCUXHzHEzH2xmdI4Ejsw8w5ImG5sgbIhhkXQsenX9Ffzaxz+LtaXLwNgV1SunjGRAModhJrCxDtn6UJ5X2rxJztc+V++W+V6p+w180X2O/FK8ZunS5BtWeuay00cgTgZZzzwl0ZBm3weyof0pksY+yjZE+rPRDxA0M5RuLMQGXiWSwDjZ2Ffz3r17+Pb3vo5vfOMb+PHbb4rgSuZ4KLQ3mDX5WXMrA30ykRpcmfF8Li0HbfdzXUmeahz6wQKwWv8SwhOz1QWaDWHqGwPCBPeOWLLPBbw6K2rKBtXVvPp/PST9wgMwLwpXWd+yaqzbI+ekNFfhHNsWloExpmRV5vfITyiFxS+G5Cw2S/1y8g9SeJRytSV3MvbLCL7TQCecx/n+JVxZuo5Pf+Qz+PTFT+Hy2UV0mIcsTYnLlI+2dTUNUTWyZDe2DKm6bjFXyUsu+cVKTlgPq24bWRv/CADzNQVg/W1TX2qeVYeNvl+1y6rHM8vL2hf1+QcBwNV9MhwvRoAFXv4+gZdrAPmjArTEmNC8pgCtrbRZxSfGCG0jS66qAvCEHFDmdo2yo6wVB2PgYDsz0TLpO24ukKQcJZ3GnKqNjHiMPNocgn3keJke6XJ1eOWqAMwO6IWt0zpcP02FiWubeOjrU5sqMX0DLFmMAIwYrWaB7nqO8xca6J51MTfvI+xF6HZaIsbB7YUF4D/5jf+7JIg4RWJo4pQDG08wTRiyLaQlHxWhfJdeoS8A4YUto4uMBL7PrkcjuYNbu4+xnexhrt0U9axO2MDdB09EYJtCE+Y2EngiiSUx0GC8URKzTPtD48Hy5oYCzgaAHyEvtgWQuRGEjUAKF4mW7SxNa4aLv4YUCaaBEMB4zB0/EqbfIBmK6lVGBXD7We7HeN0MQTcQuATeFtp+B1dXruLS5jWcXb2IuaCPNPNEWlIaKdBIsCOC3i8HC6HbrNtHHwnASrTSki8BZsE3V7zfIPDF0yXgymcIypZVQRyMAldKvkje4ncn/hBZawAsOmgvNeD1fISUq7QA7JWFeC7tIJJ6bjGqDg5w69YtfP1rr+Ob3/wm3vzpuxgNJ4YRTeAlyHKlEsYGE0U2kcTZWZellOcWnD8kD3iG87ycdndoNhE1TBCS53Ti6nnSqnpkJbU+93Fer7mRdlgerXedrdYfVD74Z/CAZZEiQ0JyaRUkYdiOLGRJGXEV1hhjheorHrJFQjEy1LTl/LCBUEEAAjhzJnYWMzrD+vKyaULJTgtzzSUsdzcw11nDy+vXceXMdXz6pU9iY2kJyx3LtLV7I+gSMDjzpEzGHhIZudWQcFwlRdlyIQnK2NuizGlTB2GHQoUKIMPW2h7V4avdfOqBmuPsqmd5sz+rB2zIrocDkqOa+1PPlx6t3BZLoiLAVgE4o91ksjJHAJgesXyP05Pt/2oeMIOFtLVGE1GxlbWR2ZzpEHjw5ADbW2Mh5JJzEzmGvKR/pROKQ8FNonQuIzA+PCeTx6onrE1U9DUFVDM1eXNMtLEoDSuaHnD1M/R8qyFresHc1AOeIMZcN8fcWWDzQhvtM8B8PxAA7rSbomnxQgPwpy/8DyUD/gzluWUi+sdszUfFKApbMLSbFTlch9KNkSzoRjoxQBQCrX5DQse7+/t4tPsIU3ZU6vfljzfw9r2HEi5Sti29TFpPkgMWJnJswdiwjjUEzGb29FLzfEeIWCj3MO+bxZYELiqZTAuCrg8RA5CQtAFf7SvMKUkPtumHaIQNYW2P8lRC0Wy8YEqTyLgmoBkzk/udj5ZxtncWve4qXr78cazPbyDyGihzX1TBeK3IdCZhjaQEGRC2nlIBWEF4NvAsuYqer+Z3JbcWOgi8QkLKDSZwwhLNwBOWM8G3YERCwNl4wo5rwJds6oE3gtOfoLESoLkQIm8UCIIMjp+iyQlDIoMI3tPjsN+jtnSW4N7d23jn3Rv4y6++jh+9+WO89957yOnxclPQlURRrV+ZxvhmjI0PNwR9LAA3GggbpktXPK0F8Y5zY6qAq//PgLWS/6yvtHVQfkFD0CcDcMVokjli3UjN73L8SQi/JsZiOxyZyAdrxvmokQKDkFwDSIaMihYiv4fF3jrOLl3G2f4lrHU3cWH1Kq6sXcCljWUsti2B3RQdCIAIAJJFbMuL1BMVEY4KKE3VM7OKSxzL3BSApSE8c7HqhOn9tZ8X9SVl91a8XQVgHc7HDZGq/XXS+3ocf1MPWLz/is2kAKyvq64zAVium1W+YoknbwkBmLdPQtLWK2YOWLNGMh0YelYvWA0SpnRpa8cGgDkMklGBx1sDPHy0g/1BKt3buFaZJYFOh+GvFDb8zNCxyTMfEvmecjxk+Xia6GdSdo5o5JvzNwBcBWGzrlrNBWs9aRhayINOijiP0e4Dq5s+Vi40MLfqod330epGaLcas6H9wnrAy3P/sAyZcxQ7JJGB3PWNtCObF2gCmx5kO+ggaDaMXGWnC7/lYy85wOOdh7h9/y4ORgNxiKJuE1Gzg2w0FfZcQKlJ14a1Y4aame81C2fVMjIgSAuKIY5QiFmFMKG3sRqOsdqkfCRDxamUIBEAExKwSjZiyDDOS0wkBqRhE85Wql+5aAdNU1PrGGnG/SQXEM6KsTkOG37uhCu4unoJlzeuY33hHPrNVXhOA0nMweEhIKBxAaOVOp0iKH3J82oIVAFYLUQN72tel0BbBWCnwVx1IUo1LdYRBAUiCm4IEasQ9St+nt4GLV0qdKklmvpDtNYyBMse/HkPeZAg8EmwKgWAfaq/kAyTlwLAYqRobiVLMZ7EePDwsbCkX3/9dfzwhz/E48ePZ16lHrOZIGZyFNrGRFckmuRHvOMPPgTNXUmqTkLQFFRqIoxM3jGpA/BJK2UdePW5dlmqfu84l+cFDUGLEWfvrfGAK6wiSXpqysC6lpmZPxxTbC7Cz/M+SzRGSJU5EjVieG2IMGTkiDFGD9gXw44M2p5Hr3cZl5av4sL6S1jpX8FCYwOr3Q1cXD2HcysttDsm1Cyt8KywA2elkH+sUpQwnmvlP5rZIACLMF4tRKxAXW0sz1ukVWkKrJLfrACwhqz1FAVAj/KGzEh4GjOeObI+KABWspeGsjWUzPNUACbYsryIXm4cGuANeatoS1qAVuDWULwCsOTYeU1SKxNpCVjjcYzx3oEA8P7uFKNJiZzhOSErmXBz09UonnEOZMzYfuZ14K2DbljvOz1LGx1aIOoFVz1gtpaphq11vCsAp/kY88s+li54QsJaXAkQzQcCwNIP2FpILywAL3b/s5LWLGUaI4aZHaDlRTjbXcDq/Bzm+yuYa0boNHtGk9gmvhn6GyZjbI0f4879+3iyv4PdyQhsO9Zs94ylVLgiiMGTj2wONkmm2JvuoiiHh8l7uTlaj0tSUlAB4AO45T6ud0qsdwoEbgaXXrplydGKG2c59tMcO0mM/awQVrRhPJNZHInaFA2JKIjEkyVbeZSmAsDKnmYoux+t4cr6S7hy/mWcm7+EVjAHFCGc1EEiuRAesvGYGXbJ2K5RaPiHOUjKShqgO7QcFTAN8B4CcOYVaDdNa8KGsJpJsPIRMu7kmYWRrAohwxCbrUhHxh7BNJqCKcL1DO3lAEHXQxKkAsB0eWlJC3mG5WKuLwAs6YUyk/tIaKYBwbaT4/EYt2/fxhtvvIHvfOc7eOuttwSIZ/lVjd3ZMJQu+DIZtH/ahx2C1uXPc+E0jTElJCwVjzkJQOsxxVpqgI1Bnmv7BQHgsjDjU5KGYhhxobTlIWWCgKxR1tYy8hIECP1DqUlj0JpONOypbb6fGjouByC96MIVz2i52cNidxUvnfskLi9fw9rKJSy11tBvbGCpewYriw4W5lgTb0pgCMAMNatyJUOekpfkYZIHWLcbKlKHZn4dhmp5K7T4yVaYGLy0nrB+VuwPlteouASBuFaldqwUv/Wq1RM/MahS8bp/VgDWMagesPQ8ttECyXtrWZEFYipdMSImLGiCsM0Ra65YQ9fHATBVrVQCchwzjZNiMtwX2eD9wQTxqMDeqEA2KTFhqJoEUhpdtjpD0nm2DPA4AK6CsdbeBpaIWnW4ZpaOLXM15a6HnjDfT52jz/U6kWxYODEyZ4L+mRCrFyOsbbTQXHLQ7bvw201TzWNTKi8sAL+29o/K3XhbVKnoBXaCJi52VrG5uYlL6+totDsIsgKTOJUFe5CY3MDeaCjs5639+5jEQwntDhKSm0q0OnNw3RDTJJfwLyd2aBlsuVsgjUcYZzsmvCWep2FIG0lK+pAkQnGKZVID7GKKT/QSbLSBlsN2BvTU2QuSHYJCTIsSgywTxSs2YNhJMumyNFDqHwuMpAuSL0Id4lGVZPQVmOQMtbex0luXsNnGmZewOrcOj92MkgA++/ja6n+l45PwxdAIN58hdZv/lTXAAnA1ZyID2IaeU0u0EjBm/W+Tud4Cnk91K7soCgAbaxOBEekovBJsfu5KuLqA4xGsYzQ3HbSWArhtUztBp6VwM0Q0EliqA5ObJoOLj3HGTlOF1FCL4IqVzeQ9IuHu7t27AsAE4xs3bggQTyYTxAxPV0PSuir9LXjA3NWMDc28Y6slC4D0q66yoI8LIdcA+Ljc/C8yAOdyzoWUFnE+OVJRIHEPE7EoTZ1lg14vDdGgRKtB8QIfzYDjz0j/MUrCPOE08zBNHJlDnL/ZdGRcLaZYCgdB3sRC1MfG6nlcX/sYPnr5V7He3US/vYp+cxFznT7mu0C3RYa/CY/yEAUQ+CdoalsMkmpgA1ZVAj7/l/Ao61MtMFdvo2ZFBCBtrtPMvUOgFuIRIySxSYFzqZkRwis3/CkAroCvAn/1cfZV9ZorFAG+935JWGyOUAd4noe2DKR9KBkAfSTw+kCDt4SesNUv4mdo5KidWAdgXkdeV95j5n5pmJBYN55kyNIxJuMhRuMpJtMck3GKnYMU02GBg2EMR/QfzEFIdYbvo+2Z8HTpsczysJJAKlREdlfTgiZdoa+RuDrjVVROnBUtqjfBR9F6llTDCQCMnOgAJxpjaT3C5pUuFtabaCx46M278FoNNIWpZtZpZTvTj3qhWNB/9qv/a0lizqPdJ9LHd723jHPnzmFpaUmYznt7e0gHA2wPdmUh5t/90R4eTikRuS8n2PBbCK2k4TCLwSR9uz2HSZxJJyCXLF8BAlN4liZTjNIdyb+a2lt6vVaXWG6cJwBoxDj20HSnuN7JcaHJz7P+NhagY9g8R1Mm6VQYfoWEoRmO3k5TJHmK26NdGQDU/HRtuJHfpEXkixpVH5cXLuHihes4s3YZXX8JZerDyRk0acBLc2l551OnOUlMnZzrYsjmxiQf2hrKQ6/QeMAnAXDmm/peGbw+F0DqU+cyqJuhkZ7UELSEeUI2hSgx9TLkLuuLUyFjycIWjtHdbKI178NpUSfbyFTqwOX9owY3wZUAzH0kuc33FzmSNBfvl4NTtKZtKQnPkx4xgfgHP/iBgDAZ1BwLfE9aAM7cDA7yKkHrgw1Bc2GR6hYeHE8tDBE0m7OUxlNCGroS60opxsfxxDjeI9Y0Hi6qx8Ui7bsvqAesAOyXpjiEAMzwHAE4t+VxDDk3nRLzrQJzbQ/dlodORGJlCrfhIk+nmJINlXtIywaS3MfWtMDBlFGSVMZPlpJt4WM5XMfZhQ1c2HgVHzv7UVxaeg2r7bNY6C6i1Qok38uqpCbrewkKoampZaBIOvSo0pIVgVDZqzoAU5OYOsVSMFi5LWb+VbiBxwCwDE8LwPH0EIDrHEKZJ3XrqwLA3Ff1O7PjqA6TDwmAtbaYS5bMAct8pjJYNd+bt0wumLnYKl1DAVhzwArAvC4EXwnt55nM/7gYo0hjST1lkwwHowT7BxlG4wx7uzGKzBMDjXFvNo0hP4hCQi3K5YYNKSM6Arx2vikIzwDZcdDSujK97tZq+psAcIEYUSfF4mYTa5c7WFlvoNl30e4FiDrGSz8OgLlrOiAvRBnSFz/7T8v93S1pMtBut7G6PI/FxUWM0rEsuA+ePMT+3hO8u08xjC0hTTFcy8YDC2EXu8nYvsZa2lAIW0Jm8ttyAWg9aUs85pIIIsn0QPK6Jtfbtl6jXSQZXCJhyZKwiuIATjnBpdYYq+EEgTMUoQuSsA5YGlVGaHltIVuJBSr5ItYtMu+Zg4Xb4yQWRSwSyibCvnAxF85hqbGCa5ufxLnly+j216S2N8996WhEhRYnZvcgZeeZ0F41P6GAVZ3DdQ+4tMIbmjMhK1DAN/Ck9hdNF5FvBFBYftTwgxlAsymDdiQfu2OUfgKf7QibDtq9EEG7hNcrUISJhKiCBhnUlVKmigB5xviGLWoUMfTUADG9Xj6KF+R5Ut4jDPfUNMgm8PLvpz/9KW7evIn79+9jd3dXvsccsq0WqMQIK8k8XbEqKyj1tWf5ZK5u1X5uBUUijjWQkUsCsZwB8EzOrhIef2otPYEcUs1PCTv0uO04b/rojT7hi+/z5YqBcJyhYAiChwZENedrxjtz/VxMchFeIQgz/ZGDVQSmWNYpp+h3fWysNLDaY+OSMUI3R0c6gOYoMwep8CdCFFmE/UkgABynLmJyLLjwZi7m0cFS5wIunXkVV86/issL13G+fw1nOvNotw0T1wqVCbufuV96a9Um8qI5TPC1dbz13K82bI8TK41YI6FXAZjgrdywGTXB1ghL8wA6UTaHrCSvmScthtphBx91zNTOkkteyQ9XQ+DPusMVZcbnGlZKtmLdMzc+t5mnGfu5CsAMPYtjR8ODfwRgy3YWL7hS1qpDi4/SdELkJg2JNBc1wykKMpdplCcjZMkYw3GCwSjBdJSC0/vgoEAyShAfFCgT6ilwdWeXt0BA2PcCw4a3wjh60uTFcJNoDDXtheB6eDP5v1R/2Oii1g3XL5oCM6OEVdU+IQ27MaLlEuev9LCy2UF32UG0FKHVDdBuGn0FE2U1mMBNM4nsoifzh0TaGgdCj1kJaO9zRr+vjzufe+WflIjHQqxa7y9I83dKO25vb2N77yFu7t/DMB2KJ8pyHQOaEebYJi9kmHkqOssExMBrSWN5iR2RJd3oys2SrcjEi5yWGeLJrvGeBRRYlm+kKM3GXLDpD8xwdlmOpS/wheYIa1GKhpug6ebShpAVxXkZ4kk8xkE6AtWqmeslaUC6XLgMVpsbzcJxisIPM6pk9bC2tI7VhYs4s3gZzWgOkdtETHDOAhRUeMkMCHHRNyG94wFYPd/Dq35I15cBYEuGlNDESI4Qqsh09nP4kUfJarRZguT7RwDYo5oVF0gnQ+qPUbZzRD0HvV4Ivws0WvQyMiTeGA7bFHIgCTmDv2NC2GIEiSDIUTF9pzDnxYgGUwr842Dk5+mFK1jzu4PBADs7O3jw4AHu3Lkjf/yfr+0dGMuZnjEnhZNOjThGVYW9MiQZ5+B+xSu3i+DsbYYqa2UZDN3zWBKG4fm7nOxNK65yXEyxQuzT330WQeQXDYDrs1sjLZL7zU0poYx3WmRcmdMU3a6P88s+NpYcLDYnaPsTtAMHnYbAtniabEyf5CXGWYDROMTW1MM4pZQq08ABgqyBnr+E5d5VXD3zCWxufBwX+1dxtr2B5bYDVoUJTyG01UoMk7ITYaXMmseuACy2F0HHMpMV4JQ0JexnerEVnRTBRPV+be9bMn6F5asM5xMAWAU+qgCsxC4xYGqerwKyepAGTJ72xuvh4w8KgJVEpeQr9YBVdlKWVZ578/kBmOXfbH7A+Un+i5DuSPQsJijyKZLYrAPxJMZwnEvjnNF+iuEwx8HBFOWIUFEgT2hEUw42EGNP1wyuuZnrzchaIkKkwi0WhHkdZ96y1RdgWPp5ALi61soaEyaYO5PjwktzWDnTRm8pgL8QIuoEkv99HgCu6kMrCbEKwMcxuN8Xwp7yYedTG/9j2QoiCTn3my0BndFwF3e27+Lm6C6y/IkAIGtsTX2uEcmgKpVMKK8p0pQFc08O61Aj+Q3mvr2ggabfnqkVMUcx5AKd7onM5KGJSXAwv2sUqEg8atuYIy2fIa51Ymw0SrS9DE3mOK2QxSi3QMI8cJpIe8OpXZiNwUU2tS+g24oW0epuYqF/DisLm5hvL8NJ21JeRGKXASqjj0yRf6NJanJoZF1Tx1k8EsPJlY1Z1urAIAlLfscaewRDwxY0oeucvX6txegHJcrIgeeXaPsNU2PtRpJfofoVSVk5vX13CqeVoLHoY34xRNArpQOSF1IOkHKUJCMYlWvW5Umexh4HwVTsH1lgDkGYEQMhdxWmCxZDUfyTe2fbUyr7WhWnJPe/tyfGGQGYQh73HuxIEw/+Gbk6A+gCxizIJ9GrovVKS7/6nAsBv6efpxSnMHTDULxxGoTc9uNYPG+xfG0IWr3gOtAe97w6kY54wCdpIddyx081YKh7yCdNtNM+V4+vPocBobvScUc1LIae1UNgSNCQpohMI2ycaeP6ZgMb8wn60T46gYNeSPlTapdzQXUwSUuw5nZvWmAY+xhPIkxSH6PEh5824KGHxcYmVhdew8Uzr2Fj7aNY657DSquLbmRCzWTmivKSbVxFAD6iYqbFCdR4tpougdUkpmeiuV96r6r5bIev/A4vpQKTNpaXNZwXxNa5CtDSjib5yvaIkDpY63mTva2sZ1WaegqANVet9RSHWhRP5Wt/VgCuDw/1gJ8CYOvxMqLAP5ZkM+xcRgS0w3aEtpGdzHfJDNnH2LYDlHRClklje7dMkfkmQiJM95xqh1PE0wR7o0xax+7TwB7nGO4liPdjDPdjTMcFJqkHv6Q6Pz1hA8Ik7xKAI89E8UoblSR7mqtndf0R7/cYZrTOM/WWKQLFLbKGGEtTdd5H7QzLF0OsXmpj+UyE3mKI1nyAoBXI+iHbKR5wFYB5bdQx0DVQHZEPEnSrv+V8fOPPy4XePM6uriGNx+Lt5MwHJCMcxNt4OGEjhIkAsMd+vJS9y2NkFOoopkJqKj1z4HJhZoDE5Dv1pBtIMyrqeAi8EqN4iIyALvRZApqW0Jtif9McgeGKplWlckWSkvnfq20fC2GOiEQsNjtwXMn3euw+xM5NBRszFJgUpXjlJGXtplN0gyWc75zD6tIVzK9ewuLcWfZNEg6/kzFs7ol3zgGdlMZCnIU7pIG0B2qRcsAq+DIMLvfXUvX1otYBmACoAMxyo8RlXa8VNAlKkqxnAMzwM8liyjAkAKcYIwkTdOZctFYjzC+6KFsJUm+Cwp0aUKd8qgVXArBhLR7eZiFxzdj+5o2AkQLb7pB5Ep4zAZj3X0GT7xMEdVMLURTF9vexvbMnNYMEZYIjQbiMDYirFVk1Tvh7LWHaH9Z4PNrdkn3yu/x94ZRQOKXTETEXOfaiwGMrIHIwGMCJTH5HgfzIgK6taCcBL7/D92bt7Ooz7G8bgJ/juJ9mkJrQMzfOS27aXMF01Iwx385x5WwT1zZDbM6N0WkkWIs4/mzDA8/kAydJKXlgAvBgXGJv6sLJIownLrxsDoG/huW5Kziz+HGsrbyK5f5VLDbOYCGMhLtAj4ylMPSAif8ERgKwlMbMLAaDaATaCT1g/pEWwrwkQdM2BVDSHYFFiFt2uEh41QKxArBNIdo+ewZoRfGJ5cu2vR73yftMzftq8ywCMD10MxYOhSvE07bPJZ+seehj+nx8kADMfRKAec4EHEuHMVLdNqJAT5j3jsfN9Yrrx2kAzMtGzeusnJh8fmGImKLnzZJKl9wBNqsxUSwa5INJiTJxMB1lmIwLDPcTHOwOsb9XiDc8IUuaRk7mSYtakv103eJN5//sh85H8iwkGmf7ohtSqqnuOALCFfKWwfShaAAAIABJREFU3nRqKGq/dNO9jmkDs/Z25j2ceSnE8oUullZDtBYikaCk+pVyWk4DYF2fFNQVgNVzn/3Oh4TAzsc2v1uuLS1hc3MDBztP8PDhQ4yTIZq2HckwZWnRFClYsR0LOJfZAEnGfFOMRnCAAmO5sQxFjlJTXsQwMAduxyeQ+gIscZ5imO4a+UnpOETmh+3BK8V+FNagBxbCc7qWnEVwneBMlODlToiVKEHoTEx8SiDbwTQvpMcvvWhO5Lig0EcDgceexD10+htYXDyHVmcFjt9Do2wI+zejpCQapFohZdcnOzCN+ADFRnxMMwp2GC9XrCXr/VIFjKETBWDN1ZHDLQulbTuouRGWGtGqSzyqXjlwA+PpqQdM61EBmJ4JJ5jv0ZgYo4wyNJd8zJ1pIOwXcMMhps4Ihc0vi5Xr+Ch8xyh0sayMfwyc09K1AMxjNELsDByRop8JS11kRX1/ppRFQBSylT1nKVexmtUKrArY+5NEAJSSowxJTw9sfpjkDqtSpUDP3+iF0ZF80c5wXwCcREDuM8hN3R9TIgRhtWQf7e+LWMiT7W1xsxSA6/OiHjI6LoRUfS2tesDV1fRvE4BP8JKPC53rgqGPkqaoKAjR+yVzlAzRwJvg6pkQV854uLZeYnMuRytysBJ6UiseekwHAOO4xDApMZ4Cg2mJ4RgYT838SCceymIBUXAJCwvXcWbxE+jPX0aveQ7tcB4LQVuM7JI19gRcGxol47pjAXlmbhmtHdmnCMiRDW2aks0avo+t/rMYCNIRwdxhpQoQoOjlqUbzjAtolo8ZANM+ljIn23JPeYIEYIa+5ZLTe1Yt6uNC0JWwc3U/1bphlUbUcfh+Q9DVW8//1bBgnlfes+IaDBDSoFGpSal4YBj+FACWPHlJkmqCWJQFMySO6fPu8cK7OTwnAettRRjJ6qsnCXkiDpI4x3ScYnyQYTycYH8/w2A3xsFejPEgxXTiSKValhvDX9YemDnu+Gbd4PNChYhmioAuPNdDw35nVrZpLZ9Zvtg1kTT+UThJjKWCCow+FlYjnL0emSYMK5TiDeGTG8Pe6Q6VuU73gKt8FGKYzis1Ej58AD5/p7x8bgNXrgBPHgN3b23j0cE2siJD6BIkKUnJ0Uy5yDHSIkZRMGKfw/VH6LVjeNmAgVLJI3AxHmZa41uiF8yLlCXlHffTMeL8QH7TKJ+YDkYqScnnBGZ6zp47D8dpWZmyKfpBhpe7Ps5GKQKHZCyqdrHO1595v4mYipGQq7q9M2h21zC3uAYnXIAT9oAsRBqz5MIo+9BbUDF2pzRsTy5esqjZMp2ES5llk+rNEiBzShHl4IBlGFo39YCF62+9ORN6NqFhPoqlyPpetiCMArFkCb6s/yWAEnjFMndLZP4UGdttLfrorURwewkKb4jUG5lQlA3txHaQ8vsNhrKZy6Vf5NgyJrsKEoDFyrP9N4MyE7BrtVoyyOkFExDp4TI/zE1D0ZpPlvriohBPOWFgPsvkf3qxyXBfvqtELY4HBXKef4devizWJgQ+Sqfyef4RsN3E5KboeZMUyGPjcRGA33nnHTx5/FjotE5oPHg1fKpA/Cyvtw7YomB2HPD+bQHwKZb1SSEwHYvqAXPczrwK34HfSNFvxri07ODqWoYr6w7WOiQfumgFjizmouVuvV8C8GhaYndSYjp2QNspTSDdz1wso9W4gvbcdSx2X0HUXEcrWEXLWwC11htBhMBvwvUj6VdN8mnLgi8fZ2IXFnw1vMyxSAA23XAMWEo3IBvKFoApDS9ANyV0qYd6JPcrXp6hoBCA6Ql7NtStnqz2opC5SQ84siVSug/lCdkdHgF4C/LVW/ZBAbCeT8wKRJKprIc7ZnDBhp9F/UojChagWQdt0lvGc66HoE30PMeAa3YZY1ww9Jwjp4SkQ2Ej0w0upZ6oLfvhfcky43DQUSniFAk94SHTkxkGezHub08w3Jsi3jMgXMYkxlp+hwjoUTmxJQDMEHXoNASEPesgmDJMDw06IyzjtIoqSs6ahaItS884bOwjb8Ri2GtgfbOD5Zd8rJ5roL0YoD0fwOtFcOnYGKFgq9pGjDmehKWer0b3BOCth87HDx2AXzl3r7y6vo7z1wA6F7ce5Bjub4nIRE5Lg9a0uPxsWkDhCt5IPk/hMBfbmCIvJwJanpMiSWIUyRRFbi7Y2vzKLNRHD2d3OhD5MG6kkafpXRQlQ9KxfaTsZQOet2DC0BTsJhGrHOFSK8ZamGIhLNCe9d1lzjUU0knD76PX2cSZ1StoLJyBE8whKXyxttmQniQr1rN57DmZU2Ces9+0H5yxakVnthBw17wwzyORhhFkVlNf2dxMArBMZJbxzEKBxlozggOO8XaFRGSe00utArDkOkXJxhUCmXq+BN+cGqtBAifK4PcddFdC0I6I/QPAS+Da3+YxqCAjAViUzYT0YMLT3K8obtu4NBs1kJ0uYagsnnXAIujxNXqj9GgJxNw44MWytcCpeWWGmimSrnkl6bAUjwWICeS83/SKNcdMgA2Emmq1rqmOVmayPwIwQdyzzRXUKFDD4OHenjCxnzx8aNY/S7mtMhVP83aPwzqVEH1Kkf8DAmA2LnjWVg3RH/e54wBYwVfHXkABl8CUsAmTPizRZX6sm2B1bg9XVzxcOuMKAM83+L4z0wguJhSZAfYS1uc72BuTmAdQ36RMHZCNXJTLaEQvodW+iiA8j8BbQeQvoun30WosS9cxSbUETcxFLeF+zLVcNNoQERy5lNbjpfdZFetKp4f5WQUhUXyih2frYXV8V2UfbTdNsFzJrrMC1lyvCcDUNeZQc62UpfZBJkArk1pEvppHAb5+D6oArKIW1Sqkakhb5sopzXXqwY4KMViOi+uEdjviOY6pTmsBWJstkF8iQMvH6DAioCF7ARF2UrIKYnmRzgA4YdTRzRE7JRoOQbhAWBZInRx0f8TTZEqK+V1LlnTzAqNJimyciTfM+uCt/QSDvRzDR1OMh7kxvmPbS4DShHIM1F1omRyxa6orJC4nnd4CAeAmHZFKtzgCJd/XtUpzvww/83gkMoAc3W4XFy4vYPGKi5XNCMGCK+Fnlh/xHJKCECzBb0lXSnMfiQiaO1xlQc/Sp7aiQg1ZCZtb3YhnTuKf4U2HANzvzOHipTbGI+DxfoHp/h4mGVvuGelH1tcyP0DiFT1gqkeZLkYE0hhBZMJgDGm0Gh4aEdnIpmgbickPk2HJEPQ0LTBOEyQlWdEpvGwXab6PcUavOpVQU+BzEnek60Ycs7xiIA0Z3HIHPW8P51sO5gMPXTYrcEIsRn0skli1fAFRbwOO38W0CJAVPsaiF20Ak5T3PDPAo6FidnmSwUJlFSk5Mvm0lJxq1zahRi45YPH6tBQJvgAwxT08m+iX36kQnWSfviODXW9qFYDFSw19A8BeIBrQBGCPLgHJVH6KYTkVAA4XPfTXW/DmWYozQUoKvg1jM+xYBR8ayUZZiFfUAB4BWOuP+dwVkk4C15LYJGdDjeUwFMAk0Uo9YQHqCqNaWY/cJ1WTpGSpzEUMoshMrTh/gxsnJoGXgMz/80kqdadxaohDLBObjofYOxgijSdwUqYT2H6xiU4rQthoy753RwfiAT+8d+9wuPOY2ixjq7hI9t16+JYvHwd2MwA2Hzj0hl9gAGY0Ss+F96sdOWg3XbSbJpoSsVKglWC1M8KF5QwXV1ycW3Kx2HHQaTtok/6QlUK+SgeueJ4Seo5LeSzHFDkx9aIUsiiKBpzgEoLoMgJvDW7Rh+svwgsXMd88i7bbhUNhBnrCzS56jR6W5ppo96wUr83v8pIaEt5hQyb+PjfGWtrkYFjvb9Y2zoZQ2cVIN97uKgA3GEa3oWWuoQK+wuoGAtt1UTWkFZz4G/QcHcoFkyxuewDzUZj4ujN7vDOjwYKavs3ynup2GudOZDjZ58Q2lKgCMJdLbVJBkpUoh2n+15YeSQTA/ga/27QAzHVDKmsquWzO+UTANME0nyDNU+ROKqWgYlCTL1Kp7iAAazBvaoVcaDDJWEtNlCudFhhPC0yGBSajHMPHOYYHKXb2BoZDMk6QTlJJdQXsLJfR2GMxc4hIOs2RMWZAmGnJThAeAeBEy5Oss6AGqBgDTm4cGhTo9zvYuLaEjas+OusuOgtGfpIELG6syqHDFFD/oQLAIn/KJdSWIUlJlvKXmGK0BFTNAX/oAPyRczfLXncOc3NUr2LvWLKUp9gd71t96AwRWblUHimmmOQsaDGgRa+YQCy5BBHGMDH6ToOyj0YByy2zmRUhIQ02MyAj0XqISTJCXkwMLb7kBSABoZzlJb2gJYrhxWgHo/QRvHILkfMEKyFwdX4Bi/ObOLNyAf3FZauKRWp8iDQ3vSbTWb9P9jAuDdBygde6O4lXmUGmoVICqi5wBpRLYQ1y5cgLmyew36eoIwHjcHEwrbgUiIWEIBVR1pqyZULCeLaCHJojZUjalZDQodhG6SbIolgAeG6tAb8PxFEKBGNp3hDkholY9ZQIhGzwcCTXaUM4el6+NrCQ+tpcCDH8Da0DPhiOxSvdebglYJrnxpPX49YBKt5+SQb6FE5sGnfroNayJr5GEJYShzjGZDLAZMJoyRi7kymm431Tezg2YegyT6XEYWG+h3Z3zmh37+/j3Xffxe6TRyYuqTKAloGixDZ2faqedzWnIxPTNs2YMXuOU2eorqjV949bXYW9z0XVDAjm1c1+rBdgv8N+02ag1YwFfs82ztBxaAek+bzuc2YQsCeo+Q5PvT/fxkrLRb+VIqJEKY1CP8diz8HS3BAX+i7OLrk4uwx05wg4Bbpt8iRKxNsesj0DtgRe1n3So5yQjxMzt+dIbthlxMhfgeuuAMUCymJeBGxIzPL9TfjlHFx/DmHQRru7hPW1SzizbKSjtb5VtIgJbhbQCI7S95aPLjAugQ4fWblHcLQgU7eD9Nbo6yRWcS7T22MukrdLtZ+ZXqpWqkkemb/PsK4liCmwc03ifuWxcv/1uCXyW9OkZtRJZ359aNgmPDPy4+y4NRVkS+DFka0oegm5qgK82liBjwRlflb7JwsAU4rS9jme9VChQWHzx4PJPhI3ReEwmpnJ2kSvV+eFhp55fKTQmiF3dIyKV0wniuuAGGasEc6RxQ4ePmF4OsdoEGN/MMLOwRgZ64ZFypLpO0Yw6eVGVm+fFFvTf56EzEg77GnbSyvVS+NA1l7WG4uiW4TcTeBTTrVZ4vK5FWxcnUP/uof2Yon5XhdBizoGoTFc7ADRFFX9nFRpVcFX87+6Th96wdXF4On/6aQed82e/a3Dd52XL90pFzpzAgYM+51bNfmfRzcP8GS8J5aEGXvmMbO9dE0Y2vLzDeVSQgoEOcnqFiafSmGKFr066c/Lm0zAImRbIfiQ+YZMPCLTicmGu21rQUpjSiweGXzayeUW5oIxNpZ8nF3u4/ziZXQbPVFoIZOTLGiylrPcAENKM5dGQWXQibdu9XEZataFT1634FvN985C0KybswCsN5gdlqqeFb1dvSFy00l4qVpVleYKkkt1DUuaoRjKUVIYgeQ2WvhekAkBq4wKIV81l40HnDQyZN5UIhJttyVWngK+7pta1ZojrQ7G+sCgVSnWsIbTbdnUcGxyugdbexY4jeExY2jb+r7/n7Q3fZYtz66D1plPzpl3fPOrV/Vq6GpVD5Y6WkhCNjYCAiKAD3zynwIRQARTOCD4QAAhwPYHI4TA1hQyYUm2JYHCAw63kUEKWVK7q7u6hldvuFPezDzzIdbev535e1n3VbXaGXHffTdv3swz/tbea6+9tkWIpp4Uv2nX6mCtRWbhaeDMG1mi6brGi9WVfA6NPUT8VagAjNtOmolKaH4uAZgZ8NXzZ7oL6qey5RMtmCEAW3Bg59W/Qf7UALwvc90/gA6A+bQPwj8wAPMPmdV4w8bdBbn9JNLYUr5oGZyRQmTfbSTZz+F0gINRi1tD2r6y8EmarsHBpMfxPMCjgxBHiwCHJz1m8x7NoEWapVhvKrTnMTZnIaI6wLIAyqrfAnDEXs86wCX9gPm8oM+UCgv0BNzwGHlwF2V5ijy5jWR0G/PZMaaHD3H/1i3xgR65TijuiM2iNc9nnj6CmmSuvv3j3tTHmxYyOSW9Dq8XHwd2Krg+YDWbcFaWmrjpEAiCv8sSxcqR3QchcL1HetjpNhD+QQDYnzFMMOTjVQDs2FndHtLNfK3L/E2VbVmvTCJl8siAxFl62rGyTHfGbhsXWGgbIqQFkrVkHpvz+kKC+jqi8LUR8PXvC8qvXgW8/jpm4izey/ZVVRGuNpDe4HLDjLjE+eUVlhcVllcV1tclqiJARDaSKT/LVV0kc6SlPIcEY7B0mKAQ62EF/9wxe4IfUSq15VpKkbQgLjGedHjnzVPcf/sAi9eBnOW5yQSDQYJMhkzzuDr/c4+VtGuJ6wn1P0ax78qPur7ZGqdr6k1X4O45u+dvYuE+/y/1t8FX3zzrWWdjdHQwHOH+feDpE+B73/9gO4aQvbUqAWf/r1LSbB9iGs+iedOTYiYgxGBPcdlUKJoXUrt1HyNiKfFQkTm7mdSJZEfdtAu9gdw8yK5C1ZaouwpZlElNgjOAKbwK+hVOJwG+9MYh3nl4RxacqI2VBpXxtRHqNhQAlkXLZbCiWPaiIjs4tQD+LgM24DVa2TLfbbHe0ZT7mZX9XDlAsxNCNkBrwDvw8rPfNuJ0GQ6tUFGWeD1zP+MGTVwinwARXYYOAulxa8cd2qRH60YzjgNOeNplfZzJKRegW7RfdRGYWMOcYPg6a71SalnbETaXWs+1HmE5R1Jj1v0yYRb/1tyz7AYVr2a2prkpO/Z/A2t+P99cbwGYteDN6mLbkkQRFgGY20NRFzPg9fn5dsFxd6xmkK7u3fKaclmwf1PY/z8DwF8EsF+UIe8BMH2o9KGBnX3uzi/XrdCWCTMw3RZJd21FlNAp7aZNnqTdxGwjqDDMegxHGQ5HIRaTCPNhi1ujFoOIhZMW47jDeAjcmkS4NdehCLPbHWYHPeLpoXiQX3x6js15iPIiRFCFIrhaVb1QhlXJL2BV99jQjpJ1YOfPHHUDdNUMSU/G6TbK6jVkwzcwP7iPg+OHOL79Ou6eTCU4YODNu55rGNdffrG6Yqwtf8fMlQApC92fAnyFzpaEwLUx2cxfN/mINLRZUto9QKAj+FJhzXWan3m9I69c+cmdDreRBsBWZ/aN25gBi0OjNxzCPssAfN950T5O1NguU+V2Mbvld+ml1qFwUgvm9vI9tuMFrS3LHStmwHYvcztkKEPE6XA8f9fogo0ArAFwHzbgYAQpc5H673jFvszg7a8Zdg3vC5a6JsCyjNGVLTZVJzXis6sVVhcFlpcbrK8bXF5XCJtQXLQqfnFQjlvrgy7FLB5iEKZo6HzITJfiVscYIqCVcSae/7yvqdrvwhLTeYzHj4/w2ttzDO8BgwMG6wOd0peq+tnWfWqT9MLa8RrGdAoQu5ZTy5T9DNhPar4ITH9oAP7mj2z6UcypORWyJJLo+cOnH6PtShxlUxlyQADWzNT4EiqFQ6mVkMeP2Wjd1Vo35pg+jvlrn6Ptzp3fsxuyEBAG+X8dtjCKB8gTtQyzgfVC57JBvClRUKEhsQzbf1hM78WWcj4I8dbDBd56eJvmkUilXcbdMaEKiRj58n1tos9NACwnwBq192wmDYAp3zeTcLsAzR3rpQXWLeSvAmDeWBZZ8bvYyYUUXamskc3qfcSaRYMoqRFlLYK8RjIPMFqkAsDxsEdDT+qkRhhTyECjLbIDuxqwOXbZxSOtUy6M8y8SYwCsviuQ4WT4fJ30UzKTXVdS02WGalmrZsKu1cDVbCya9LNcArgPvnbh833tdatW358ATwBeLc/kO6lo1qS1NBKKKIwAXC115KXydu6cO/UOQZhjHLnCGoVkN84PDcA3AfRLzw3cfeFqHcKA7ED4CwG4p/WqGbvwOncGN85BrpH9FM83ZDRxyWvMRymmowTzYSN1XX4nBb1I2EHAEaIBOAp1OgxwNAkwnQGH91ssjuaIZycI2jU+ef9DNM9j1NeB9ntWkLYj8U7md4JvxR5hNehgVinezEWAthwjCu4gxWuIB1/FYPQY08UdHB4+xOnt13AwC6SPVUDDnSI7IpIBu5MiAOyyNlta/IXuxtjIRFzsd3CgLn3EbhuNgi7ERNplviZYcj20zH4NGNmPLLOEnQRAZkO4DJvPbZ3S3HvdBMA3bftNACyxu0dBE2hZ0x04ABZXLwe4AsCMvUztbEYUewA8zFwtm3S+6x9mHfuiWmNZXst0NA5nYd1XHub96a4zJjf+Orb/f1sfeB37CQyfr1ptQSIps+ZEpZI+0iWqa1pZdijXJT49WwmTUm06VBu2tjUyYalutPFo0I9EENqzv4pvFQbb8ZWSDROcpcTA+QCNmA8dHg3wzlu38drjBcLTVgB4Oh0KALMsZ9sq957bPwNgS7AMoM2zwPZ7PwP+IuDdX19+0Ndv/+4n3ms5+x19y55eGhmdY1UsdRCC2/gk4PC6SCwqKwKS4/8IisM4wjgfSe2QC+mzlfpFi3K5u0bXL4U6EJgI2VakqmN1uxpinMyR8MpzVKzSRBRecdJNiVXDwQukH5jREnRaxCgxGyV47WSKN+4eYeZaUozPt4MsINSoGMgmFvl0sQ/AegN+1uuZwjHNzHfZnA/A+xZqgbvADQApspLaqpjR7+whhX4OEgFgvlZeEzbowwJx2iOd9RhOgOFxinQGZOMQZdyiRaGBhZOEcuqRn+1aBuwDsJ1s3Q/NSG1ffZr6xqy+0trPclVsM2EdSqESfQKx0dBGU/Gi5mvMntKet899STVNhbl7Lanoy8sXW1MPKmvnc7ajBeK8RS/qcnO93V+tEb0Mwur4H0sW7NfFf2gA/jxEkJXaAbDrqdSXe2nVqzgsIpNMMPIAuFfTAVlAHADLOePCE7UYZQ3G4x6zUSi08zSvMJ/1OB1EmA0DDFMyVFy0qHQGxqnaTS6Oe8zuhzg8vgdMDhFUFzj74+/g8lmIbhXKInpNCrpUEC42CrgMYukRTZW0ALSYJbF4eg+L/HUM0rcxGnwZ2fARBrNDHM0fYHY4wTh37UOupYZHxBnSbtX6Bni+CGl3nb7cGbY9BQ4EJcTplIKWTNK5XJn6mbG4KZYtOxRFNVuvvOyX7ysGFa7+6yueLUoQAL5Bm2cuWmItb5UQ71rZdjVZ6X+f+LBaN4MU+mUzA3ZZr7h7OaCVEcyeVaZIGFz2K0Mp2O5FEsXNApYJb9UK63oloiv5XViJEJR1VY7303uBFrc7BZkfpPuBOu8xY7n8W8GSETINfVVLwEYgXhUVqqIVRXS1aXBOTVHZiLNWvWmxXOssxLLshG3pqgRhG2LtSjDcVj6YkDDjlXsh1DWUyUeWdLh9MsHbb93FvTfmyG7HLgOeaM+xC1REeMUoa19EICe5cyULFZAa+Fr2e9P+fhGw/tAZ8E++VfRpSjBoMMxCoQDr8gqr5lJo5sPJHIvxVAD2elXgydkFLuqVZLIE0XHMWpT2kXJhvbg+R0nvaPaa9QWq5gJtz/eqpL1ILSd5FVGdRmn6SCYpxWEm/cKixuVUHxFM1bgu1lJbpoczVW20OWu7Qhal01GMN24d4t7hRD6fw+K5DbFHA4dUDXgAbEBrB9QyYP95P9KrOjferddszszB7TUbZwhiJ5EAbIDK5+JEawo+AO8K/KRWVEAlIBrVQFwjH7cYHaaYHITIj2IEaYUq6WT+pUyUcguQurboDWXvQQD2f/b72IRmcWpuP9v1ayA+7cLXk64S042i3mbCzFalhUuGE6nbDT/fp5iNjpYJK65u5KsNTajl/07GXS7PpXWJGTe3nRkw/47+0xyVSAW1AasEET4A25gcB8D+vvzQALwvgjLk2N6RTp5qoOuovS0IfxEAGwW9DXZ3Aj6L5PM0xHjYYpaz/5EMEDPfEMdUNU+AaR5glrMzgAGqcExKsca9OFOd3iYAH2B8cBdguen6GT79k++g+JT0YSCev1RAM/slFU1DDtKLPMVs5yAQ06oyCEaI49cxyh5jMXqMNH2EBA8wH95GMjvCYnqI6URvbxt8zzorQVBcKcmOfcFKZtmnrZs7iNA/NJA0UKS1JAFYTDdsjKEHmGTp5LJgr72bm2uLNN9vycx+H4C92cT7luZb8ZcDVorHTDDm79rnAbAQNq5WyxovAVgsJl2NmttHOpkgz8TQETwqEnNgLK1aLuOVUYXiCQCsyiWuNpfi4xBl7LFVQGNLozBbzimvE8Oj3YCWmwDYrj+7v23/+Lzd61vGq2Wtl0I+FuA1IyYQF5sGddGKt3Sx4hjbBteFKqp57QVFIBPbCpY+aEvblhKEEkwnmdrR8itKh7L+0fN+cTjCW6/fwq0HMxzeHSOZxUo/O3pCg9YbANhdXBywYyVP06lwn/zsdx8nXnXZ+sfti0D6pt8HP/H4qmcrTRuSdlxjXa6waZ5Krfe1wwXySYLFcCR9fvW6wvefXOGj5bmMoOKDxgppmiBL1LO3pJ9oV4h9ZFVuUDdXqFpmwqwHU/aufbsKwFTDDZGEE+SRZhJcXHkgk5Duoa2ckKCPsKwpKw+QxIk0km/aAoOwxsPpGLdOZpIpEeQyIbMdaAbaGvN5AMyc0h4+8DZuQbWsjReyD1QGvOxj5UkwuzQf/OSkxhpUWN033RvO0LjoLowbBGmPcFBjOAswOM4wPYiQTHoUdBqjftEEcbzAGlUmElB9RXLgBx88ls7Byl5Dq0o/05feXc+r2X63f7NZ1krwlUlI67XMi2Ut2Ny+7Ib1BRtGWxOITaDl09J+lixOais18WA2zPeluILPczbxs6efKh1rymLeUC4j4CorFDRXJk+ItX+DfKYG/AV3je3TdvXfB2CvtnTjW32RisPRZLxOKTWxoEGuo6DHYBjhgDTzGDjICwyzFQ7yELMp9PkpMEoenibPAAAgAElEQVQD/RIPcC6OauJCN7Qo63F4p8Pozl1MD+9qIP30T/DiO5+iOYsRFqEA8MWmw5KzoetARFdRHarVIG0jWYtO7iIfvIM4fQOD9BGm8QNk8QlGyRHG6QFG8wOZiMTzQQESQY3roVlRyl3orBb946SrhgKzD77CApvxxb4QhtSz7qKw95IBu6xXFlYn8LLPIfgy8yXDZ2YVBqTXNrzLBbUvbYM3ZXML/O5N7bSaqMp+tu4K+9nGZRv1LL7T7M50vtY1s3KSCgRaL9PlsaL1pvbxO/Wzo6xtPrBlvprPAtfVCqv6AmWzkhGnZMm4hsqhd+2RBGAJllELmGfu+vWvu/17xgdge52VnCQg4MhWxx4yIw6aFkXVoS9p7lKJ+dGKdpYFQblBtamxXNeoObedfcXS3sTJdh0GWYLpOJPAezYaigbEkoiqWUswN5nThOMQR6dz5FMOZwm31LNsuxMF74zIvSuOPg5Ol2Lrnr9mkznb/V2vo1c/7+H8rn/oDPin3rzuSQETgF+snqHrCZ4vMAgT3Ls9QZ7GUkeIwxQVZ4SeFfjucrkl2bIwwWw0kvmj62olfacd2Auq/b2cZqSKad5QFIloPdfqwHS8SqMZBvFQJ2wEjfS3GgBzx8TAo6Ioi2c3xjCKJcMmsN8eDvDg8ADzxRiDNEaacEIwt4Ye0TuXKqOgdTt2cTVbkvzn7HcGwNtMkZGkB1QGwIUb4sCeYTuRvoqOGbDfvkMANjDkdw6ab+iOlbQIhj2ycYvBPBLqebqgnVuFDa5dr5p6VHMbY1cz4a3kn3w5xm6EnYGHfT4vZB5byyD5e6uB+PVZzaw1GLJjY+/Jc0EAZp1WpihVRkW/TPkaCO9ajzY6b9T13Vk2bBkwX6/9wmrKQQBm8MDIlu/B+u/l+dk249+eMw+AefN0kkY4RsEtOrYA8fsPA8AvXTM3rsSf477wBQAcODV+4sSIVEPQoYqOP3FU4+R4JiKr02mHeb7GOGsFgCcsTwyB42mAQUwVvSo2mf0mbMGT1g0gzHoc3e0wuHUfs8PbEkiffe8PsPxgifYqRLsJUXPsXEE6DljTopXNqBV7ugP0cY9B9gj95D1MRu+ij17HALeRhofIwgUOxnPE8QCDcYgxBzI4QON1TSQkqMhggVcAsLUpSWa8RzH71K9/GHkKpI1RJjW53mIHoGxv4sN3z2IQQFGYyAMcK8ngQGuLzgjEPtuBvi0R/pxivyb9gwKwGXNwlbGhD2KPQOBi5srtcrN8/bXfxgqK97MDYct+hZZ2tDOt2lnvXm6usS7Pse4KBHEtwCtsoJvzbcDJNieqpCnG4oMAvJ/92mvtun/JP8CJO2296GJlyKzP2tbLvtVpckZNn5eViLWoKWg3La6KEm3ZayBfFDLshizmfK4tsfMxBVUsqeRicsRhEmzPDNMQh4sRTo7HyCcDVH2xpZ41i3XR2raQvxe9eQDMNcfWhi0LyQO71ZfQN2I3eOcmHKb7m7++fD5af/a3wTdeP+91ck6Py+pKxgTSdYqZ0p2DAYbjARKaKzDKKYHLVYGntMcRz2NOVMkwS3PQGVoW9G6FVXGp1HNHS8szAS4FXBJRaokTBANxugrDCaJwimE8QeLMO2SwuHjZBggiGgWozzTFXaSACcStiKc6DKMId+cTnB5OsRgNMaLHbdIjl4Wy3tpEEoDt4QMwM2D+TKrZDqSf9Ujm6xyw/EzRTp558RpgWbabs6WIUnubyuFZOnIRpCqaiyziCE1SIhuE6LIGmLY4vTVANg9RdNeouw0Q7TIjWVy8fUldkWu/fm372HU7IZRQM66Xl9uw32TO7TWBlO0fR9z59AzfQ6libbx/+ny5tY60yUV241r7Ec8dQdsmJlkGbPUXvt5ak1gDJgXN1/BG5PGjAIv132KzEWqJv+PCIje7Mw8InPCqdTS0r872z6vNKXWRxa7P9iag5DX0RRnsjUoh3h6fGfW+S2UMxGUmHyV0qnCmMQnVFiNSypMQs3GIk1mCg3GD8WCDRdpgNqLoKhQzDWa9A37P2PsL5BHFTzyHarRBMKwI2Lc6RKMTzI/uYIgWH/zJ76N8HiO8jiT7JQCfF52wRVQ+8zn2iR9Np0jHX0GavokmfReIHyLGfQThASbhFDFNcKaJZLrG/ovnkFcXlRYdMaRRUVFh66MDUC5ffu3VgNiML5yG1d2bCrz2EL3mts/fG5rgrXNkxbgBMtzAs2q0l5BeNzvJ/exXas30pnYKbV5qvovXfv16v1ohgYKt5/xst/85qxZWu3UAbNmvf8lJQEVwphiMNexcfyaoy6xwxkkdcM42voLrbIEubdFH6vXsK/GTXtsdG+pMODnNLYcDMe/2jqlnJGT3vQH0y0ybnoiNW4tY+tLEYKdA5s/rshVqel23aJsQFUuJZYtVrYwY1xGuRXE+EgDm12CozmqsWa+vCw1I0xxpzmyXs34jRCmD7J39qimn+d1PSAJGX45KsSTC1ic/A7bkSdV5vZQzRWjm9C72N36SxTWGHvyf93hVZmzrc/CV154LALPeW7Sc03uOruP0owZHgxyzSSqCqLJqUZQNnpfMaEm7Ur1MP6kI02wqB4xZNCnnq+vnMsaQYN4SgIUCyQVwDbgpxgrCgXg+E4BZB05DN5LPKaF5wpNEa4s8EGVTS+ZLYZQCsF4Ed8dDHB+OccyeyJxZsAIwQdx8mv0M2D9grAHzYNDJaT9zlO12NRTK9Q3ktrT0VtCg72hFfDpa+f2yZhLBEYMRbTPpACZTpGjXR+OODfq8xYBiq3mP4UGONAOuuku5aVn7MOD1gwc+JyIJr/fYwMa+87MJwn6tdXvyKdjJXTuYq+FuI2WnVJa2M6eOtkiYn0nB3WpDxyy1kORzBuoG7Pw7a+AnAJuS2p639+W2iq1lQV/oF+LCxW1kWYHbT0AWAF6vZKG3QEJuIAZ0EVu4zMJO0wWLaP0oVxYgs1nYT2e+CGhfdZdtXdD2ANcA+JUA7XhFWaUbhEGNNO4wH0ZYjCMsJsAsr3E8D3EwrDEeNjjIaDTQ42AQSn9oTh/jvJeuABpLjDhpi0NEOoqmep1yFLcYLzqq+HBweIy4rvDx+5+gPIsQrCNs1qp63pBZYb9ly8UnwGQ0xMniGxgm76GP3kScPEYV3EUUHCOOppiIlzSFXs7ZymWUXM6t/stds3nANl7PBtDLqECnZPYzXTpLyXopK54PDC4x2Rs4z2BDbCZ9oZRbGZgMWULDjPIzAOymJG0B2NV+t5/Pt91rU/IBmFtn7UH+5eGTJC8BsFrQq1CIx411WwfERjPb+9jPVg9m1ksekZ8nMb3KaPDJC5b4aGa0lslGzH6Z3eqUuR31TADW+m8nAEwve94POd/YPfaBVvfv5TGCPlXN39MxS17nAbCfDBjdS8U0/aWFXZOarxpt0EaV60bj5svb+Fa+B62N4y5FlgaIk6FM22pjirI6NGElCZq4bbEE6FqXJMHwR8G5dVnYPCtdeSJU20elFHjtq5mQrfH7t70BsJXdflgA3h7z9x4+62UuaF9jVT9F0z7V+b891cdK91JZRxV0LSCkk4wooNI6bophPEKS5VIgXxeXWK0/lvdhK9J2wEI4QhTORA2tIMxpPHxujjCk5zMnJg2RuZolhVQGaNzpdaMRk2RVIqzituh4lVmS4ngxwu3FBLfGCbJUtaliCmL+ni5SM/CpXOuHRUEcL8hMdzuFQ5r81ftZgNllyv7Fxf/Te9k3widfZPVemTSS7lTOXLBoy8a1WaihpEWaB2iSFZC2SKcRxscJ4hEvskLct7jvdhHTw9n2hycwlhvtZiWjBAQ3uLT4CmSjmnkDmA0lVeb2eXyPVbObiuQDt6yPfY/z86W2D3EUoTPqMCC2Y+uPOvSzYP7eatDWG3x1dYZnzziDWjNgLgDMgCnCaqrSKUJ3LRGywDnKmddL7VYuu1H4Pv6iwZ7CGx/7K+DeovRK/KXiRAI1R9d/BuBNBmuplKqR2LstgQfFMg58FyPgYBridB5hMepwkJeYjFscDGkhCYySUECXdDNFVvwaDYHhABgNSL8pXSl121LFVCv20A/UQ3c8naBdr/HJB0B3HSLYRNislMKkOT+3iEWiPIlwePzTOJz9ONL2DeTh60D0AGE4RdePBHiF1nUxhNgqutYdXo4GwHJcrIbpMkECsA9QRkHbVSyutz0zK/2+XTcdgO5ba9Ny0gCT3/02IQUgT0XsnXobEMGmBf6dTWfaHz9o513iJCf2ktzSbTAZCD7MWcmCBvMK5EElODDjtLYiAokBL7/zd8O9y9K2W6h8bxShqJ5ToCg7vLi6xNnqHDUdojhYIdGhCnQkZI1XglCvRdG/D6z39yYWzH+d/d5/zqeo2cnhP2x9tJGBpKi3IEzVs7MBpuUkg0VaF8t96wIBa38kA8P1a5QOEcfEC66jnY6LJQsWN9o5wiTQBdyW/fJnA+GtONUFErZ91DAZGyjnz41hVNc/1Zn4wYcfpPglRSvTvWp9+KLngy8/+H5P9TH6NTbNJ+K53HWcWMQsl7ckvwhAjsNxC4xkwNLTSyDlBJ8YPcfnVVfo6ieom49RtzTOVxIpDhdyA1N4pRQ0M+gMcXQirUmks2ncPUiplNYFlirAIE7l+7rXLFgOVE1a2BysqK4OcWeS4c7BFIezBEdJCtZaSclt65mvAGBfZLU9WNsaANsUnIjhBgDm6we+AtmtgMx0JUKiSb7MwyTg9jqiK6XKWzNkxBWquEQXXGPZbTBeZDh6eIB8QKpmLc3529m6LmLcXuDSNKiCKgLxqx56E362vcpez0zWqGAKdASI6bHtaj1rpyI32tjUzxYc0avbH6YgGTk9rh3FbcfXaGtSTqSk7XnfWYfPXV9fCODyvC0WC3nd9773PTynAEsi8p3BigQBrqZt2ytw6NV+9Uf9G8mA9wHYOL9XAPAX3WBsuftcABaVs1vleS6c5oBhaMc2kZQCkh7TATAdBTidtDiZdTgatzgcAeMBsOBgg1wVzQRfTschCLL8lA56TMbAaNSLmQtvN1ED00jjGrii8UHQIwsDjMZAuQxw+SRCvw7RlgGWK83yCGw17UujHgeLH8HB4i8gT97DAG8hiW4jo+0kTWedj7GJpwx4/P5eHg8ClDC3jjImyFjrjmC1yywNgOVcuvors2NTS7uSvgStXKYEkN3FK77NDvAFrG+4CbYAvmfyYXSzeVMTgA38xVLAPKu9kqJNXhIwdvvGfmsNpHatT/Kz2xYylAQG0sYET6nzcnYy+3udKIxBCYOZ3SKv+8lsmQCcjrTWzUuX55BlgqcXz2RoTs3UPmzVvpKT22TCEacdqY6Ad78PHnY/yPF2WbD/+32g3Qdg/36S9wh3DlZ6DjUyMQBuXU3WgnHez7Z2SLnO/V5sPcXMh2Yw+h65a9E0BpF/RwCW6yukiKzbAvA+CNtcdBscY9m9AStPhu2bPyxGtt0zGLJ1xd/vLwLgfZbSP+b7l2jwzr3/V4m87kpoY+3d3YhgSqMOPcD6JgRdgqUaaWiMonN9+dqeUyXbS8l86/ZD+a51CPZnnSKKFvpGPU8Cx9/liMPjLdAP4kxmi/LBzEAOasKB37Fc4BadcNFmPVidMLVR7yQPJQM+mqc4zQcS8dNr1DLGxs3xYqbLh2XAVuOV13kFGM2uIdN6/AvLADDxaF//hHRRI0DL6Ubkxih66sXhSrPeKN3ZnRXhBkXxKZ5cP0EZ1rj/8BYevfkIcR6hZKsXHakKTp/aTWuKXBGMHqm0leOUpv0byH5Oolapbu/v/SzWsmsCsEwvKjZy8dGBStzRSF/TJEBUg5oJ+zS83kypbOM+xSzHwKt/8zPMbtImJUmk6WgpE2WVmytRQTMQuHv3rmTW3/rWt/Ds4gVi+sUK+6KrVUsBU6K1drtRSmMEXgHCnI/y0sN7/VZu6r3gCwHY7/kVBDHHBJPXujqyBHWNsDJ8SHtO0GI6CZANtLf3eMz2ogqHBOJpgMWIVHCASc4aWI8h3dLiXsCINU221cSjHqNxj3REKi+V8ZqykJUNrpcKsMwSyXLlgx7NMsTyeYi+DLEpe7EKpD86T1VJTUIywcHRT2M8+fPI+7cxit9GHh1hKAGzUze77I/gy64TGV7ALNgdN/HMcwDMIQuWlfKWsMzWbjeqhs3LmLGu+ekQeAi4pNYJRjKkxHIAN1yEfyuqY+ux3QNNXbNs8dr934Cev6GXtNzfLijwgVj+XkuC6jHteob5vNW8mQFzqaChh+87bQDNqU5iNRmRwdD9IBAP3GhB1sitV3l3H+v7C1XNliS6fg0gZannxRpX509RVAV6ToRzB50MJu9NAn3ihJ6yX1uTFw1E/YxYf/8yg/Z5AKzH0807d//XOey8K18Wg9qaaVT39pZyXQxWoiOPyr+XwbQsbRWV+sH3vdDjAtL2nayhXAt8vQYWu+1VxlQsfD3anOuv7ufOe9/P+s3hz4bHGNjb9u9nwQbOxnIasNv+3QS+/nqz//rg8e3f7jmft+1omHEtVnYCrFzYeXB1bpCAJUFXRgS6Xl5SAk17JcppPkcgblsKr565GvC5mHLwbzhFZZicoORqwAw4pAgrRxQeKtAjwkzAltYuDZa1in8IBBbFSLbUqiiLc2Q1G+O2tpglLW6Nh5IB3x1rU/Ys3lG2NwEw6xZbutWBix0sDobgwwB4/wATgK0WuY3QuBpEgYAvezBlWlHOrEG9jblSDVKlZJbFEkV1iY8u/jnW9SUO7pziy195BycnJzIKsa024o1t2en2xHbalG4XXh/wxnu1lZxlx9vXe0MnhFp3K5QYrG82KDes8eswDH6FmX5e5N3Udsw0uGGNWWcDEyxtFKEsbqm2KBnQWwuTzIx2zloMKCwb5udyIANfd+vWLXzpS1+S+u9v/MZv4KOnnyCPUpnERfc1DjbjzbHx+q7lRt6r7fqRL/+/BWB73X4GvFcL/kIAFkMNr1jpvMe3DjxSpHQLRd8g7JitdKLupqAqnzQ4HJSYjzitqMER241GAY7HIaaccsTsNuUoSAWDLuqQs86V9IjzHtG4w2BMM/oDGQe4qTTgqotzXJ6vcHWpNd4sCDBKAqxWAdbnOveOAFxXCr5s0SnZf5k9wvTwz2Ey+rMIui9jGj5C2A+1j9e5RllIziyXgOUDsB0KAyOZ7+tAkEBMADa3KqGtRVQoraMCYEY7k3YlzZ3lSt0KcLk+Wb5GnOgdABsI26n04mj9APf5RmzxdjGqmZOUdLF9mYq25/YBWOw0nUUkvzOTFcrfOXFtF1unzmcAy9eIxSQ9VxydLFlwpMfD+pL9WFDel8EvnbJyFWA9PbvGJy8+kFqviC+TDoVjqPi5pG07th4ZAHGEKocbOB9/vsY8+TkagY86VPC0x58GgO39hLH0smm753gd0mn6pfd0P4vPA0sxDkgJwFzPV86DPmqVMaTHhAGt7JfbvzJg66y+hwbgu8yabax2DLgGy2s4rcvpRExoamueBfAmoDXa+lXHxNZ7+4x9bPBBeL9s569Hsl+vnf71XltX1OFKaWcSZAQ3gi93gIuw9upyTBzBVtyOmjXq5gm6/kqAmuDN2i+FXLVk0wrOrBen8UNM0ltYS9GmQxDmCEEXJQIwP4f9xrlM9xBFbMm/CwWAuZAXdI12dzUXbJmqUzUiHKG0JgtbnGQZjmYJHszm8ncKwHqHcb6lXKROLMAMmP8XanVvwAJfV3mUsywSXqToH2CeDJmFmuoF04VUpIZIshYRR2clOuEppCVc1IGqYgLQ84unuFw+xTq+wPTWBO+++y4ePHwkYEcw48XIUYkEYblQ7WLrSfkn0m4irRix1iB3F8HLfWt8Pz9z9elqvm8sw7cblAy8XFuSZahCJ6faS+yDqX6WMhRCGblWMWlLcgppnh+JSJPdpCbZp81GKGtmuQRhy4DtmDZsZatrvPbaa/j6178uAPzLv/zL+O73P9BP7SqMklyp9zjGNfX3rgas5817ODD1FwDrX/cOmP7Xim72f/eC/Yj1pYMtkbXf9uBWcr5IGj9dWhTSQIbXKSfRtMjzBOPxGAfjDofzNaYZzTV6nEx7NdgYMStmxhQIyE7IoohqPkCaKZ3M643glEw7JKMO0ew1IFpIa4cC8BUuXjzBcr0GNiGihtNnAsl4N8sAXRGKEcK66URFLf26UY/x+GuYLf5lxPG/hK59F8PwgUytp67FmQbJoSJlSuCxPlpVhOyArHAEAJkrA2D+ns5T/DsuAwRggo4BsAEQgw0CDr/nAw08hMK1ljMCtvvbzM9gvVjIj6P8/7NNycCWil0piHnxk/3O7CkFp5xYy4CdgYBl5qJCcUMfxK7TZf48ntxeAWA6DBKsCcBkLlz2S5Al/byfAfMzub/MmFmGGk6BP/rDT/DPvv1PMT2e4PB0Ie03rbvaLUhsew7D0fIWqWipBUchukBZMsk2ZW3nMdfaLVXR/jCGHwSA7R6Q9cPNEDYQU4NJaRiS7wb+lgmbMQvnD8cdy45uOwJ1xDu/XOoc8lqZwiRK5D6XyW8ywkoBlTVkPtpYrYx1DdDSn7Bvbla6rT92jJTmrsXDwPQnBrwGqD5FbvVg+wzZZ/cZmp3vhj7YGvanAuCHJz8vl5+6VOmkIqEyOEYwTJEmuez4MFM3rD7IBbTojNRUS1yu3kcrVDPH4jEDvhD7yaZl9nuJrivkDsriNzBJT7DeujdlCMGohFaDmuUejoYIkx59UeCq2IAkdzwcyO9YhTZBjWRKbrRd4fT0cVBhniS4M01x73COoxFde2KZAbwDJ/2/0c8ynquvxR6VmS5FTrRqk/Vzz5ayDRrkiMDL3v/euQtjmEWS+Xa8MJJWhp6TbqbBBqPdPiiwvL7Ak7OPcXVxptsfbJAfJ3jvvS/h8eN3EHOQheuVFRtACt46WrApCLPnWm4QqcbpBZgMeKcrGGoZk4pABVN+retSIuOSSlvOZPa+83m5yDuqYFXgxv3ma6yFqKnU+lJ6iM2VRmhts+bUG20rkHOtBQRXqwdb5Bn3IdZ1gc3VCp+efYLicokNLeucZzRrPmi1PkwA/upXvypg/b//yi/hn3/nO6hYCAtCDPJEew/jWM6bf3MIAPtZrUdT6Zndo6CJBlb/lRVeRhNtr5kfGIDtc7eZtQEzNQodchrLJyGmwwiTUSxWqqNBjTuHGxzmDfIhZKwgRwVS1TzOAlE8y0JC9kEmZuk1xYWbtd8kAwJOyuLIxikBeCRtOQSWdXGByxd0DitRU41VhHKeOWihWQdoNwHaWluWOM+b7096++DgJzGf/BQCfB1V+Rr69h7ifqECLerIjFGn/7KjoHn46MHhxyLMCCVTJQFA6toBlVG5BsDWZyuZpXsP9rZmI81+89y9r2tjIh3L92XmTQAXBbRRyHtkBJ/fL+0b9S2zgvmZ7AST/vDdXODtG26vgh1oM+iV+ruztRQPah4LN/qQACyspzlVUe1sHs/MfvlhjlYnuApl6s0H5keKsFBn12A0Af7J//dd/Nrf+kWcni7wY9/8mmS+YZagawqp/6rOI5EEhSC8zfSg3RY+ANPMiGv8DwvAekx3BWsDYG4DwdfWHQNgBpwCei7jJQAbGBoDN2CSEIeyDjx7cY6nT59KcJ6CTE+GjP4Ojk0zsOzYusRWxDiVyXp8TyY+Co5a7rPSILdJQLFj0rgT5vJ5bttNGa2tKba/tl/2nkZB+6NoDTMMP+z7Z7JePzF4dPrLPef9DjKd0WjOQ8xUJPscjOQgEIB5EOo2FpC4XnPU1ArPzv5Yhy70G6kdd91agJi1ZKW1WcvMkEQnmKZ3ZAL2uqErFmt5I9cLnCMb5pgPMlSM3OoWm2aDiGbfXGzo8Zlw1JQOWmCGJkIeLt60zOs5CabFNA0xHyc4nU5wPBthkmYIm50Zh2QGrt2I1Aj7hEnhsgbGfmD77t13ahzCEyXWmLz62NrEqRwEwgTpQGXwrOlwRBxFVjJWjDdG2iLLarxYfojl+gLPLj7C86tzbJqV3O3j2QSvv/kO3n77bWm52axVgScBRqV90K3cME6UQIewhM5jmpHyYsx5I4rPK6NlBSOuTHbBXDclsj7EhkBFowWqyQsaLhSSfcaNAp5PZTH7N5q5LNVAw2ok03Qg9dlhomK5JtKG+67RfuOkU5u5swsdMdh02mYgphphqPT66gqfnj3F6vwSy2s9lxIECstBQdEIb7zxhhwXth/9wi/+DXxy/kR6wlnrYvoRpLG41AS1U4pvkWFPbeO1WegJ3Hu4TEBVPm4wK/3G3U1ii4WfWYufttF2zHRFianniAYE2xSL9beuRJY04o+8mMS4NY2xGLU4GHWYjSrMZh0WdPLJe8wyBhcqtCLtLGRUBwxHXLR6CepGUwVg2dSkRxDTrvQtVNkB4l5bA9lyVxdnqNbPUawuURWXCOoOHX2d6fm8DtCJAYdS08Kik2FJh5hNfwrzyY+jbN5Ct74DNCcIugnQD5AzAOwTAVWOcyOIMb5lDqOSQK2HSmZsLT2OCCAgc1K36RHotcgRpKzj85qPOp0GNk1TjMcBpguIuIztOtxXc5xi3Zl1bvksNxFpCwcenUxA36eiLbvl/tr4QjqH2ghB/p4ZqQCi79/g9TkbUWLqbmb68r5e/Zqv0VqsCuUoP2HyJpaRpJUdnc7X8LOkRk4gdrVzRgQx93sEfOv3fh9/9a/891h3K/zMv/UzePj6a6rrQCITjXhdMMu0+52qZPu/ZZ83AYBR0VYD9jNf/w7ZL8HsB6T+31GQtf8+9rMBGcsv9h5qLBKIEIufw3Xg4+efiuiSrYgUyIVxKuuBJBaJMkeSWGVkY0fgnO0+UD96Y9xM+5Il6hVgn8eSo9aOVUHN54cuA/cBVgIa02p49WQfqLdmHV57E/eROCKJojdT3g9aiG/+MQy+8uA3e1nIc11QJct17SR8bjBm6wErtOwYZzlLoYQAACAASURBVJ2XA7xrMeenMf7zF++japZoSTc7wCUVLe1HrodW68op4ugIUThxfsZsbWLkPUQYJwL2/GzrGyVVywe3wXbcttHcU1p6jVbM1klQ95jlIQ5HKQ7nY5zMJhglMaKmBichiem9RLrOeEOE+qW4rOxnuz5vz3m59qBBiB1MoymSbCj0CKd00DxcBminPY3exBHsuvgYZ+cf4sXyCa43F7gmORNHSMcxZotTfPW9H8PJ8W0BKFEkt0ppWPYoYoQ0xjDLkUuWrVSMRWBURrIFgd7YNYdYOyvKmr6pnvq3dSI0Lo4c18jPSRkUrnX+7tVmJTeA1bx3F8muvsvGUm4XxXI8F0IJZakK3Siaa3RoBa+P88s1NldrXC0LvWEYNNBGFA3qkkMX1O/5xYsL2W++B1u6WKM9OjrC48ePcXp6ir/3j/4hfvu3fhNn1ZXUcTrqY2UMlMtkG2aYjPI9sZMnFOEW6Ulz4LtX44W00yn8y03F1THqxMbRjoEGbm51dymVgDA/kxGivL9vpaSvpavbOA8xzlsshj2OpsDpNMJ8UONwWKmLFdXLNNPIOQeV9d5QaoNCYRIMWCsk3cyAbUjZfScCQ1EYi6PrBOn8LTTpAmQYKDbhfZVUV1ivLtDQWnZzJfdVyIllqzWqTYB6o1OQUrZbdNrC1GcLjIY/iuHwx9BsXsPVao68vwW0UxminpKT6nLUfYQVr6c2dTNeuWCRUgykdFM3NOTRrGPNNJlxRMBArxXRE0fSdTX7QhsULP+QhOg4FUgTgPt3Bjg6VMrWDCN4RJmliuqa7+EAnhSyzMD1NG/8PL8VSgIjd3oEXAmazkOa72MuTnwda9Zyij1HQolpXXwm660nt94CsKfhNMqcgRKXTVLJpRu2QCpanLAIzgRfZsitiskigi73Z6Iq8n/0/3wLP/uX/xt88NG3cf/NB/jpn/5pHN2+hShJkQX0UFAANu97K8X4JRlfBeyvB3ZtG6toGZ+vL7G17iXA8O4fTUx2gH8TiPPe9x/+ezFAMBBmeYaB+0fPnggAX5w9004Yl3gxcyU+cDYB156ciSEBOFL2NBITp50Yk6U2y4L5mVYGqV2pjXS1JE5mBeyVseT1LlOX8qIn8vSPsezLHsXSmKPd5wCwD8jBj73993qj84xmJBgeHx+LUOSKjd5s/yG1IXT0QA6MTMe5vsTzs4+Eiib3RcFV2S4lbOdNwaEJrK921LiJ4EdHEWorki6gIsRie8VgIAdM6pGuTYU7Ox5qdGNBAp8TsRC9hdccgdWhIVXbNzhIE1GOHh9MXwJgCg6S3olTnE80rSSFArGxXHs1X7tQDIB98GVmSvWt0Lc5RyrGmu1GpHy4NJe43pzjavkcH599F1XNtpoCZdRKLYgrazod4969e/jKj/wocvJtjsY1AJbIUGofCl48PmxZsVqwgH0YioUb+0j5qGRustUkdj3CegHp/F66tgtdJKrWAAMabdQVVhR90W2sKF6aZGQ1ZKmbLNe4ul4hqNptVpuMB0IfEcytgV1M2TcV6qLC0+cXkt0weDMaiVOumtVazuOHz56ivN7IZ1o9/f79+3j8+msCyn/z1/8P/N9/+I9l3GUQR2hpSiJga2brXLIcbXzDDbEt8LHOYIuHf9MI12duOU7FbGDOcIBtZOQdTdaKDAHbPmhmwGCOjZzcgohp2a4djNkPvwi6s2Eo34+mHU7GLWaDApMMOJgEOJgysucMVM16Ka4iHawqadZ62dYFGUU5HHERYtakgV5Lant4F83oDrp4iriPZXIMs4KoXqIu1mjrawmUJaBDg/X1CxQcFluGiKpQFn+CFRXVyeAYSfw1xMHruF7dRbc5Qt8dIGxmCDrqNHIB4KonCCdo+xRdkyOhEK9vBUTIcGgW3KHuIlxVOjyDC1PbbLbzV9tKLQxZVhARXk2rzSF47h89HMuQCYmHvNWbIGwAzNuWP5vngq+pM8Dld+vXNQA2ARgzd2ZYMk3JU1IzAxaQ9duevIEOunju6sYl24N8JbYDb8l6ucQRgKlrcT9TjGXTjGwcobZbKnNAryKSNn/7d38Xf/nnfhbf/f63MV+M8Pbbj3Hr7rGAUJKNMaSiiwTBgF4Mu1njtlYakPL1n8nuPBHnKHn59zdlsHYK9rNZjTJftrL0wdYSuZcQeO8HUtNVX8nawfXg8vw5njx5gmdXF1sAlvNZVLLmTGYHEqTxi8nPeLCQYxJEA2S8dzz7XDsWPgCzh9gH1KETdfmCKnm9wxzS33Ys/cRs+95+YzoDdRqdeOVLo6gNT5gBv3Q8CcBCAXFiT5bJQk8D7DffuofFAfBP/sETrIpGKCdGHlk2kg2iC9JmdYWzi0/kxmIEw/7WKqjYLSjZpYip1ks0DUVeNLpQcw+tN/MCorgoE0GJUaqmUONGcpuG+U7EY4MFzOCfFPSa2+ZEZJM4wtEowt2DBRbzERZJhrYpJAOObwBggq8qeZU68Ivn+wAsZhukzUVYRA9XLfarEqbHIG2Rhw3K5hrXyzN8cvYhLq/P0LRnCDmJJG7EHJ3tCsz9Z6fHePfNL+HW3QdS0+XnSabV6s0kPbmpTvlQQQeN9p0PtKMxSDmzXusX/8XWUC4A15awpWB2hiB9oHSN1E1khJdecBYE2HxeyYhLzaRJ1cnP1zqWsK143Ft02VCs4SRSFSWjDmnlceUg7usrOmYx42EbxRDDTAM4vgfn3p0tL0SUxs+kyjnKEzx8+BCnt07w5MkH+N9+9ZfwnRfflm1TT3EGD1w1K+fLt2cFJwEO0yGeJK7SXN3cMi7u/W7Embwj+UDWlZ3bgXw3x5xdHV2Op1kacS/ldW5SgYyyobiqkXm9QgmSUUpDDNNehigcTYDbMwJui9mowAmFVBlwOAqRTzuMIm2f4Hlg+cAoZtln9mTz40YdpjO+twIP53FTjzEZn6DKj4FwJADckSUII4S0EGUAXC5RbNQkJQ0qrJbPsb5aSRtSSJ61CNGQZcmBLJsiCh6jLG+h3JwgqA8AHKFpJkjbEdAPUXZDAd0VnZUaBtJDxMi01uuAV53O9HouWjYiAVdtiaZcb/vaFXR7lJRulr3oE+4c3cY7X/4K7t1i7c/R2mbcIQfD1aHd8AU+xdYlHrbPA2BZ8nhZusxXBsK7GrKf/fJlIpZyA66s1cimKcl5cFS7LBusRXt0uPzSTV5iqxFrv0wubOIRjVNoxSnxH69QBlFSYtP35SXGtq5f/51fx//0838V73/vj5DNBrhzMsOtE/ooaNDC7/Rw5vENMwqVdHAwa6CkbDnXnT8zCUrzoYq83O+DiINzaKGoawDvf76XAYoPWjcB7mcAmq2BXlb8qjqoiF2dvaN9J0toBksEYCY5JrClAZCtSVx3qAXJgwijyVzwiR4BpKMnwyPkw9GWkfMzblvjDID53Qdg/t4A2M+Wjd2UBOszCrldn7CsyQQDXZzkfJh410B2H4DLvXat4Ece/l2hoOVEZJlw6wTat99+hFu3gd/7x1eyONrkG2tgLqtGph1dXXyKvloqgMSkXlsBKgRu6Hq5QSUzddnPynqdCl20lYm02xAJLRr3RtpZFJJnmqkJhebsEq1PrKXHaEkKWt+fC9nxKMe9ozkWsxyzKEHHOcfb1v2duKp0mTAvaGYzZkfHxd0uKPlcR0Gz8ZsqVAHH1Hk8J5oJxwTfqMK6OMeL84+xuniOs/IcQV8IWLfBRjIAWsHxMoviAe7cf4hHj9/GdLLQqS4GDGEgoEsWws6L9Pi5diO+jpaFdryY9VrUpdeBBhIUiklg0WpPndV0Faz1pmF9md+7mPujAYX8LDUMremWSzfbd+NaoipVaW8nItWtBF68ZkZD1qVyoRlp5J8GKcqSbElNbRWG8RhZypYWHbDBr8u11ooJyBRhJVki/b+zcYY/+OM/wO/8/f8LHy4/QdUWuKovpX5DtoOiONpP+sGH7LBkxpIb6XcGSVtzYmaojNgZpDAAcYIMKeyxz4croxUSCcx8LwfwvQNeV8rIeg1+uLrx+h0kDQZJK61nrMszM5mwv3fQ4JiZ76SRPt8Zna2SSGjnxSAAh4hJeyMNF7jwS7vXLllnby5vmfGkx2g6RB86kSSz4j7BeHCCLptKmyALpn2coZNarXYbtMUlWjqI0aawK1Esn2B9dYmwCmUeK2f/UuySDEllsgNhhHI1R1keIu1PgOAAQTdF28+AfoKqm6Brxrhq2XM8Ro4pgi6TenDLOm5LXQbHXmqHAaejhT0tbK+FDr/mfG6eP4J0GSJoMzRlh9H0CO996T28/eabmI5dXZn9s45UYMYq3XYu85X6rz3nKZlvMuNg1kzApDUnAVtq144y5rXK0y61X9ejayIrA165PFxfsph12OQkNeJTsZmtuB4AC/CmmtGKIYdrLTICRtZ2Kp1pghIAl5sGv/Jbv4a/9gt/Bd/98H1M5wPGVTg+PsThYiyq4YB6iY795KY2psBJZ6ar1I33sFj/uE4FUqgMJvU7mTD7mawgAdkyQgMeH2SNwpZbyxcPuf9bZ4quPS9PWpMAzPMx2Adg/n7TVtIZQmBiVsvy02ySI0iTbftpeb2SmrCs1dlYgPfO4TEGo6nLiBWMBb+cNsbfJ8Emd7x43Ox3dOKirsKA2sp6BsaS+W4TGq3d+oGKrMWMpL3WTgKwPRT4Nfi3Y8f99B8CwHbgheocUvkAHB4e4vDoFp4/eYZNSVWsvgmJLInE2h5NXWJ5+RSor/V3USdtM/SOloiur1GVHFnPu4YWlo03DWkAjkGME97+u6HIdhIlumAfWK41aeuHNXWuUKPg6DQmXFyUNwLAJ+OBAPDJjH3GPeKW6uWdosLe3wA4cNu69YN1nJYcMFpZirNMJy5fsXO4kqlLKRe7Hk3GGcEbEbxcXnyEs6tPUTZXKpePqUpcSa2GlpYRsxNGoKMDPHz9Tdy5cwdZpLV3U/dFaaJ0c5LI8ROg7elw026BN401YpWI2ReL6FGXfwnACk4vjxvUk6+gYiDcuBm222PvjcWjyZYYoBS9UtRVjXZdYnlNmr2UyUVNxQlXHQ5GenPMEg6FTZGHmSyyTRWjbbSnPAtYSaSYjwrUAKvNpQZ4hVKVaRpKdNsGNf7w2/8MH3z0HVwuL3FZX+DZ5QtpfWNWxcCInrd0xuHxkZqjBClWf6WifXczyJFxntovMx10EmNDBxc0rp52DJ3sStCQi5sDYlLOoojnCzsJvmiSQd/mIftp017KJukowYTCqkEt4LuYFDgYdjgYhpizlEBjDfb3ptBZ0du2FV7Vu9LSsu30NRPO/p2jc0xOGWg/+WQwwzCbA+FAxCgEYPWnbSUTjoprNC0de1lAvcL68mPUqwvETSh12J6qaOaxnGRECnmpbUocyJBgjLifouqYfS3QBYfy/6aboWgnqNsJWgwFROn12zcsIbXo6giNmPmw36hE2WxQ1pfauthVKGptBanrGMUyx3RwhHfe+Tq+9vUfx8lBJn3FRlqQIhb62IGvUMfevF5/kIL0IzvjDz8j5rXGMXkEc65jYvhhAOykAw0VysxEafXoFM7WdyxYY9mvy77FPYw90C5eYz+vxAokVdywBWa2zICFinYUtFqnOnMR9vgOSdsD33tygb/5m7+Kv/Yr/zPef/JdTOYDYc0GkwFunR5gPppIYkMATjudciQAt7fg7wOlLfb74GiAmSIXFbH/8F/70i/cD37GawziPgDb8z4lvP++LJfxHpVSRNBLkHH79m2xoO3jnaKaa8zFs+cq1gx1PvDJbCHr5PHpHQFh/g1/zvPxFoQtSVHccsNxPPZPmISETIEmd77Iaks7ewyjZMROf2P7RRwQNseBMJMhC2AE2D3dEI/RZwD4z7z193v+sW3sYDiTw0yvWvb88nfbiUyMrF0NUdoSqhIvnn8PbbWUvjNuHAGYrQ/Sv9oy6xWTMQFeNSdg1pUiCgcYxZl4z8p16/pzbXE05awMeeBggGqXyRkNw5txw0VE6OMCkzjE6WiEuyczHE1Y+e0EgPlgK8hNEVropiDZhUYzAjuAumhzgdaOfxqH09uUdQHpL0sblAEnenyCi4sPsFpznCOnFzXoKI4Ia1F8ixcs7+AoQxiNcHB8infeehez+RGKupULZsisidFb5o0L5DFMeSGq5WLmrC1JNfF8caJS+Bkzddds4zngyPlkBifN+qQu9WKU4yJj7FxPXatlAw695zH2by5RvlI0UzRSs71eb8AOs4vLDTbXFZp1g2GSaX/r8BCTbIRBPADqFEGfImkGskL1bSYZF8VWFlj5KmsmosymrzZX+PTj7+HF5Qus2O7WUtB1JgPHq3qDDenvoMR1t0LEbFQ83nUohD260Or81l6l7IDdMDQJ3TSF1NDXTjREikpY69ipqxmgmS+gYTPdwlgeSXvkwx7TvMJ0yNYzetfSmzlENsowG5LarQSAST0fDUPMBlT6htLKImp5uSxISbOvWbfcOufI5q/qDukAGE4mSPOJLCRGdfG+mORTpNkIQTxAGwwRsTfJoQVnIzd0N0OHNOT4twtsLr+PZr1E3IYIKYSqWNkNpf2PgLykhGMVSWYsQiUa3zB7pMI6PETTn6LqjlCBwDxB2wyQtAPtjqhpsk9g1+lidJkLO4LvFZp6haIr0TatzBvuWQPuOFHpIR6+9jV84+s/iYcPbkntW2wX2YbnnKcIpkpv6zaZfSQPF4FPHrxFnWuVXNfuaaGIaW1ZA6zXcsYxwdgAWMymHPgymWHGSuAkBc6sl5mp3j/6PpaJswWK7yEuXowz3LkUAxEH5IyDqILmLSpGIiqYVxct18rE8/8n73+EX/71X8X/+qs/j/eff4DR4QBd3GIyyJCNBnh451TuLXYapM6VTtYoukrtTTOya9/uabsf/OyVr7GfbW33QdXAdHsjef/xg9f91/nrq91jpiGx1+6vwaIK5nUShtIJcnjrFLPZeEs/8/X0DKA9LYM26g34Wq4RfZDi4a07mB8cbylpZsXmHaGZrDKozIAlY3UA3DENiDswmVFWUevH+192rHhdWpLk09UUKMsxcdbI6ti2awWz42VA/BkA/uobvysZMHeIN3SSao2X6ZXUYIdTZ7rh5NMEZppPcJZtU+PsxQcoN2co21YsI6mi5QJJ0RFbkUi6au2Of08TCQLviNAodpKJ621lFCKLj/MKFQX2YKBUVdtKJm0Hg0DAg9a0ndzwprqeJRFOxyPcP5phMeUyXynf5AD4posgcgfOrjEfgKkuZM7ugy9VyCKOYs9v0uG8eIIXrPcuP0YacxZni7LboO4KGSEWdOroJVkujcWTCe7cfYTXHr3pGssTjPJU6+tpKB6uzOj4EAtOWghSHZlylq+d2A49e0JlHJb5EulISXswoOGDKnFmwwH7iTv2RfMY6yIux4V0qMvomamrCn0jdCH/f+nqh3w9ldRGK1HhvF7VqK4TtGWHzbqWOjtNMmbDA4wGI4wiTrkaIxexToS4DEWYw3SA2yEtAnEuoG99xH2sARCHMvDGWxZXIrKj+8/VaollcYnLzVIDPfqXt1dix2nXCa8/biNrsrKoyJATHU3Ja4uiNaPjBbj7ElW7QVESGEqsOfKSbXRRLX6z/Lut0lGoeXox90IzH+YhDhYdplmF8ZBg2CBPArAnPBmmQkFPxjUW4waLUSNTjOjtLM5WhIieRhadADBn+wbsgSfoONDg+dm0PYaTCIPxsdT3jBKnepj3wSCKkeVjAeA+GsuCbOYzaZaiKktk7EUnJbx5hvXFBwgqZlE6FV4Y4R5i9iGzWlc6IanfhOgb7RPmhSxHpaZKOEeJA6A/xKadIein6ISC7tHXMVYV14UWq5Zzpxi1LdFUZxLUUQVdVr04cDXtFAlu4eFrfwHf/Nq/isdvPFZ1MT/P0cQ8Phu20Tt/a2auBF+CIIVTrOWW3nxf7od4IqshnTwIuvLF7Jfb7342AM6d4pyezhx0EQ3UsUoHp+wct7gN/FwLAsxExGrIop4mZc7sl4wFwZxgnKvjlawFpKLd5zHYahPg/fc/xc//0s/hF37tr+PZxcfoBiHavMN4nMs2MLN7dP++tPCRJSIAN00hwYaIVq0P2lL+PdS0TG0fTHdB98vWkj6o8r7xgdnWjP3v/nv7Ae6rwNp/nveYrfms7R6cHkqN1xJCXuNcB0hBCz7R+sONVeXfHc1OhLbmF+vDPF6kstN85LJVN1tgD4DJFhGASUNLZksfdKfDMUbSmGHBO5f0+PVh/r8o3fx1a1eNXzbq2DIBLhP+DAC/ffdv9+yzGqeczUvHnVR2kI5BVDzPFkfOorDUfj26f7gmZ64Wz599F1V5gV5EQj2WFefDsuWAc4VJQ5F6ZhsS64MTxPFQDLRlHJk0/w+2C6IAgqMCKFjgZ9kwAls0LbLiZ5OsK9hOI9aEJaYxxA/69mKKNG6RdCqksezXv1BiR9XuXyRNoNQjgZeZA+u2w0EsmS8p9m30w8w52OBF/QxXlx9KdhHHNa7bC8kmqAZldm/jDAmUaZBgsriFN994G4uDE+RxiuFUoz0qfANyWoy2pSeTVH+AdDzAwNWcKcqSOcKRisFk35wKr0OyfV62v3M+2GzT4qJYNAi48JURgpaLq8sOY3pV6yhBsc6UHkP2RiuQ0UuWAEmamM5jtK7jZ/K88D3Ly4Q+IEJlirlCMMSYKs18hmnMaVcD5G0iGQxBV1SnLouRBdL1UYo7UqtuS1VVY10VWNaliPiYTTV9KfWiTa109bJco6qXuA4uNeBxk7K43cKYuFq4mb3TDtQWB6lxu/3jWLNNW2JTN7gu1zgrr7Ben6Foltj0K6aAomcQFX+oxhijLMV0FGM+bHAyb7DICkwHpUwt6uIek1GKYMAMOEKaFTiZRZjkBaakqAds/2KA69pZJMvqMJtrcEXBo5R4gkoAhsd0NJkgzmcySUvpcPPnVmELhTYJ0+RYM2ReF1a7Y9aURTR0qdFunqNioIgKaRui3ASoNrzeOA0NiGteJ3wuELBiRsxzwlrxuuV1RDEVB64Ay3aAvhshSRcIqoGUqcqmU2V0H4NdBjLXu7mUtrOu3iDsYqw3Ka6uQ4ymr+Pdd/91fOWdfxv3Dt5Cwl5nHmbGPE7tzNDykqyjo4wN/Lj/qUcJb+9reuCYFbejmMWDpNDrasUeaB1lLseWLTAZmSqyEmPtt6bzFgFTenQjBWzpJ/YycKk/O+EXr2XGedLdQPqZNV8Cuct8xbeb4iuKvugbrUSYCLSePt/gP/mv/2P89j/8Ozi7eA7kjezYYJygYrvfYIBbR0fakRKnyiwWZNQYCLr2LvZxuMCYx8HPdH3w3M9w7bWxZ2W5D9I+GN/0O7sO7XeW3e6DuP/7/fekZkj0PVkkZU8CqdgPizRdg+dPP/0UL84o5t3170qLfddJ5kvAFgybKngThKeDqQAxWVzVtmitO+XBd8dJ7hHDCDeAYVsPdgkh6e59ow4BVbe+kB0yzOL920QKwObEZZ9l4G4JAtlZ+d27D36r54dMMu2nqrtQGuS5waREp/NDFcwUOonIog8tUPc4v3iCsjiXxSns6dFM4KUJx7UKr4wDJ/Ho/J/1hMRIw0Qybp9DvwmAfQWdASY/26aW1GJy3+I4y3D7cI7D6QBDileE/n75saW4b7CWbBksyNiwTgPx0CnxSNNmu+ECzMAIAhHBOt/g+vojtNUFoqTEmvXwuJMxcP4FysHQlMqfHN3FW49eFwC26UMEQO43gZcnkRlpRwV0FiAZ5qKGlvYD0vGRUqOMgA2ATUxlYBw2sRh5NKzvbWr0VYxyA3SrBuWKaUWLesMeap2tTJCS+j9Hg6XM7iOERExPHFdBxVglUyabE0r70WWPqA2xqSjA4SzOAUYJWwKmyDjm0IllCL48JKzfuQFT7kbY1fi4pigA68JLRfVVsdKWFtbB2xqbWmnyTVWg6q6xYv95W0hwgLYGjUfIOrAmyYksPEasM+3TY0JXs2eVgI0GnPdM85er4hJXq2c437zAsnqOTbWU0ZCkEgcDqvIDjPMA0zzDfMj67gqLwVomFk0JIqQzBwHCPJHX5sMAR5MQw6zAMOlEbZz0gfgzc+EuOppp9FgcTRBGiVxX3OZNq8ebPduk9dPB1PGXO6GcRdeykMRDRPwSVsRN22K23xL4WAOu0GxeoF0/xYCLBHt2NwE213otcU1hXTgsmWnpNCWqpNmBRTBmVr5uegEwKvUvyD7VPZJuiprCPNZ12xCFtCeRYVG3tLgv0JQbMQJpqwznVzGiwQN8+Ss/g7ce/2t44/Y3MWOpSz1uhO5mHKpDJTRzlbYmZp8uWOOFIxJOtim5Mr/VaWUgFIM5507Fa2mzAdYlsCEQ830dbSzmNTlEqT6fQtzIhgROKRlpgGQUNgFY2ACXBROA+WCbkxw/FR6z4iLXCmlo9nUzZmKNV+b/uix4NAVeXAL/2X/1n+NX/u7fwNPLT5ENQ7QE1phWpTnCOMBiOpMZzgQmMiYGwPxcBqSygLs+9JvA1pi3/TXQfy2Ncz7v4Zd0bnqdn8DcBMA+4N6UOe8DMPfVB2B+PgH47Pz6RgAm4BJoeczk+3C2BWARZg3GTiFNC2V23eymNwmw0lDJm2hniY0xsuKH75LCbV1Y2ledqYy5CbraMAFYxLPOCtMA2I7dZwD4q/d/p+eGcKe5E7ypuDBHkSrKhoOJ2hI2Snn5NQWC4NXyGdblpYigRJ26NeTYSCYlD6EMOP1IRxjqRrHhLRNHJf/E7af4vVDZpF1e7mu1v2EYQFHOPAlwZ0YHrBkWeaS9sdwe1oc95ZldBKYStouR3qoEXrZkRFEnN5TU6CjZp9KZtmeRCpGenZ2JarePKkyOIgT1CxTlC8k0xOUqarGk37WjNPiZUrxPx7h9+gBvPHyMo0MVDZCaEuV4GGKQuvajPEM+ijDI1KBERgfbCXZZsoCgcxES8HaGEvRmrpmZGVrDQAAAIABJREFU0mysTnB9VTNRR3XVobhq0azoA0wzDK4awdZgQt6DdK0zE5GLLVbGI6GhCY3fGZY4ow9SMlnohFViDcjabowsZMSZgFPSKIrJGNDQ0YZmAy7zFVN/1s94aTjKkDVm69Hkgq8ArGDM59ey+FXSN2ojDIu2RN0sURBwK4p6KpRUVXZ8nimKKrlJX9t5t2CPs63ZLifZMkqsmg7LboV1eymGKcvNp7iun+PZxYdooxVi0oLTSAYlpGw7yxrM8hK3F0scDmm0EchcXgHgHKhjUtEJxtMU8yGnYFUYZzpekO04zMykpshJRSlwcHos9xwd5njdSJ8723YYtAyniLMxQgr2aGbi/L2DTq8bKqNlcYkHOzFfFKkCtd2gb9cI2zWa8kL6g+lLLRl4EeKClysV2DRn4e3KMgEBV8TK2i/DLJyqdgLvhiDMbLLvpLxRsMpTaqWHznXX4oEdbBkYUb4WvVhfVqS3cQvvffnfxFe/+e/i9tHXcZJPVTfIz3bUO2NjnnuzdxSHKifEMso1d+08LwGwU0OLJ7NjD3j9XK0UfEl/8z0bDi2g8Qv71+fA0RxgfDMiDU2W30DcAbWwdaTFG72WGSxs7Vt4G7lRgyK+MvAlENOnhLQzr3ceR4LySP2z/9v/7mfxP/7c/4DL+gWCIdeHCEVTSeYnXRBkUGYzzBeHOD04knudLM+qWss1a2uxUeAGtvuZ7udlwfK7ToH8h328ipa+CWxf9RzPRZ4mODg4wPhwriJUlwFzPwnAF5dr2edcJvQFqJzzymg+1uw3yRVosxyz6QzpYCLvMx/NBZgJxLKWIVPWMFQml9e+AbD/3Y6H1YaFpdybBGWvN3EW12gCsGXRmijtRKHcf79NSd7v3bt/p08jtfjiDqwqbflJ2S4i/mlKZbLlx5ecyx+jx+XVGTblM7T9Utyv1I6S/1dzDB1TyF5G6cbd2shEwRhp7OrN3tnfj0YMgPfFBEZJq5FGg9vDEe4eTDAapBhFKoCiwMpXCfrRmAEwD5Zkvm6R7mTSiDqk004ykMnnegzOltoyc2EzdKMGxycRsmApAJwEBYp2LepcRr10prIHs9/xeIL7dx/h4YPXcTgbi9SetUxSXmqCorZrswkBmAGQ1uYtKOGx4QxMP2BhTYwZB20I67YTYVS1alGsenRFjKuna5TrCKD/7ypARFVJS7tCTqLa9R8bPVt74i1GgcwTiZ4BCXWuJCwNZAnyjL2IapJOj+qGmXuswYKArstQmCnwMIhZv76VOh95pvi+wQIXVC6+S6rbHSXN7/ZVbEfDMaWuUHIB6WosS21nMCraasKsxdt5928AO4ZU5fJ9ODe3RiGWf5fVOVbVE5TNOV4sv4uqO0McV0gnFQ5GLeKkQp7WWAwr3DlY4nBMG0kOFw8km6WIh+c+zRLMZkNZTKOslZ726YBGMkucLy9lkAjPB7Ol09v3pMPgYqU0G21epd+9ZUZNqneEMEkRJbqQkG0yNsoWWaubWTvFplgioGK8WiFoVujrS0Qd+5UDoZe7IhBaVqryjQIv+4MpgmJpgFkygyE6ZXE7mK3z/LAuXbY9rsXeMkDB7LLpxXa06tiK4vp1W82yV5se1XWMqpjj9Ud/Fj/55/4iHrz2ExhHM2SM6Vw7jwCxAadLzKwebgBsxhoEYDmvjgK2+4xgyW3mvpAqJwBfrzjAnl9kPJS6pHp6MEhwfAs4nAP5WDNWca9yAxgogpMM2Ory/CwH8tvPN99mp3gmBc17hMEW7wVpMdLOP404J8D/8ot/C3/pv/xP8f2LD5FPewSJuoLxwVY+Y8a4Ftw+OsHt02MtC3IKXKW91DaaNah3/er7Ga9dHz64fgagnVvhDwvA/ppq77GfFX9eFmz34SBLBYCHC505wI4T3gcMRGnMQUc97n/munDKWu+T6eFMkhQKeqU8GCcYj8YIE6WeCcAUd1EpLV72oQapZCRFLOUA2A9gXmIIXG3Ysl8fdP2WpG2C5OaVW+a7D8A2a2D7ee/d+03xgs5HEwFcAjA/jADMD2D0K1GsqAB3g9r14ieVucL5+hlaqfmy4b9ytV+CcSmjDFX5rFe2mE7wIAQTxEkuC0nqqXL3I7meXsWu3sHpSHZwSB1Kxt1XmCQJ7tH9ajoSoGCPJgUMFFixZkoxVSmROcFAv9MfmQ8R2siWtdIuJGhBkOEgBUZKeSr1xLPrDZ6c6xAFggBNz+Ogxu1jqqI3KDafIgZHCG7E/FzaY1ydlkscs5fhZIYHjx7jwYMHmOSa/QZRK1EygZa9r4zWpuOhcwZTYPZPok0bsYucF1RXtiiLDnXRy4JXLFs05z3KK2a+RLEEaFJETY6Y1L9EkbrwcbGkOtM0HIyHbX4rmQPuO9uw2KgjbT1RrX3DSYQsJl2uNY8gG2zVo7l187AdymspEfqZ1xGzm1ZrwlJPY+LlDA1o7cfgloIfH4C5PvkD0c3ZSFSqrba28Dv7TC1DFtEVzY9dLUkCSa+vT56XWdgdrkhxo0bXrrFqXuC6eoKieYrr+iOsqk9Rdi8wHhZIBwUGSYEJRwdOKxzONlhMNIiiAIsDDaigJZZw6tFoMsKYNeGMLXUqtqMz1fryKSqmjp3+zdHtNwSAlysVj23Wl7LI8jzHCe1ah4hS9kfqfWr0ugSLXu1PsolE+/qr4kp8oNmnT0csKpLZg00nLYJssVLTY2acUa0AzAlJbcOWIhm4vG0XI7jSK53AS1tOAeCmx4aMC9+LaOV+z8y5JCBXAZbXPaoVa78L3D39UXzjJ/49fOVH/g0R6gkrwvjZmVpIaunAkwQWgcvajGz6kbX9WFuQEB2eB7S1GvHQcruWa2C5apVRoMhMggkt9dAr4PY9YD6jYYXWfmXKnwNNgr3UgF1QKGDvUIbXNRXMpJjXjvWQliPn/UxWQ5yuXGs5BVfxFPg//8E/xX/0l/5DfOuPf48Dy9FHa0ShbhfP2ThXS94JRYyDGLcf3MO9u7ddJ0iBZq0Tx/zhJ/75t/XR1gcrS20TAc80Q9a/l+eH/Yvg8JZl8t/kizJkl+hiyJLOfI58pm1EBsBkGj/55BOs1irWMgBmO6R4Qy8m25G1muHGksRQA8N1gHoUqS2faHvTJM1VYc1CPdc6533wKgbBxFl+YmgZr+mh7GcJnL3Spry/m2Jnx4SaIv+9gj9z/7d68dLkzc0B8K3KvCnA0jqvGlozA+bB9KMsAjDFTPSavSxeCAB3kvnyO1uQCJ6sGbJPVKdLczRhGHIIwxgRXVskO97x8Psnj2pqboUPvpKtsa9WenQrLCYjEV8N6bFM1XFfKM0m7jIaWb4KgCl24T7xJujDVlxr2E5ClTHnTYZJiGfLK3z84oUYSlTsv+QxETVFhXsnHKNY4Xr5EcJuJXQm1Z+kGnjz2Q2QJDkWB6d4+PpjnNy+J/Qti10NJ79kGeYTrWHMJiOJzNXflBHarpGb26k9nvqIugQ9V6gqlox3c9WguuhxfV5icxUiWEfI+gkChuU9L04pRamTEmMNN1hcb2B9T7H6cy0X/H3lTAhorUdBSR+y8V9n2jKlzbJYrCiTnGYcAIczyRxXW6j4eW6RlDoaN5eLK7PhBhhKP/DuM8UpzGqADowtKyYAi10fFw6vF5TPKUB3ItTyKbp1xdLIzohE2pe8ViUeU6Gpu1baZNYoEHTnKLrnArqr5iOU1Scomyfo4wuE6SUm2QrTcYf5tMDt4xqTUSWR9JATXWQuqe58ngcYTsZyXjlfkOdUALhYylB1Ks37lj2dARa330QbZFivFHTZcmVq/zjK0QQp4myE0VABWM6ZtKFR/MiWrERq31yYB1mM8SBDXS6lTz+oLtA2a+kFFu9n1sVZy10HQiHnTNOkFqITkgjORBfSziZ8Imjx2iD48nvb91iRkq71SxI4lzEzu2Ypqy9CnF8FePaC3RTv4s//K38R3/jGv4P5+J7OEKaPiaKAnle+L68N6htdJmwGF2w3EmJqRyrJNcsAzK8Rkx4n+LJllBnwxZUOB6kqqrgpEtMLnfTknVspDu4A85HSxVRE88FtI/gzWGTtWGrKrnbMe4MgPXBtRwTWhtlvBjVVYRsTe4ld2xFr6Fzr2ZH3+3/0Kf79/+I/wG9/63dQRDzw7KTgtUMbT73fh6l2f0yHYznP733tS3jj9dfQNpW4Qa0vrmTmtvZRaybMh8+K2fpgYPyZrNcD4X9RAN5/b9sW24bPy4Z1DVNMGQ1yAch0oswrAZjHgy55H3/8MYpSA2UD4E1ZybpJADbfBANgZsS0KOZxohkQhVq37twXb/mDkc6KpyhWglsPgHcJ03aJ3aqj7XeW9dr6LMGwJ+CiytnfZ14HPrgTgP3MOfjm67/byyLknEIqc/qho1Gacm6EqpSF+tv1WJJ+5t9xOHjY0dHoQujXulujEQqatduNZMa6uqv7FYcvROFYasBhGNG7B7Hrv7INtQVTgVYB2mwYLRuOQtqEBW60W4xpmiEPaqTsnUUrNUiG2C7RRW1D691QAjOqIABrTYBDDzoEVCGmoQBwEDW4LNf4+Pm5AHDdRujTDJuOFnsxRmmPR3dTzEbA5fn7YnQQsxWJZKarAfO9uy5APBjh9NZ9PHj0BqaLIznDQzowjGKp95q/aZ5zMlWIQcQJUnrM7bjwxDFLMjoqaCI0l6SaM9TLFuuzGlcXDYIl1SBjxO0AE9alpD6388XlAuLEoHJqmAFbZmFTZCyr4KFhViolWAIra1v8zjYKCsEc1UZMSLkIuT5HAv2+ixtbN7i4MtsVD90WmFSaBVmGI7a6ruZri7LQik6UI2IhBgYOgMVW0NkMmpJaa8Za3zXXtNK1Klnpwl8oTORHLcFa2sdeoMMl+ugcq/YTtP3HaNpP0YXPEITniP5/1t4EytLzLBN7/v2//13qVlVXdfXerW5JLVuyvMnIlmVZxjhsB06AwzKBwBgYEiYwAc9hGZjgwHA8wIQTswQmQ5KJScK+BXuwg/GCsPFuybYsqbW0eqmurq7t3rr7v+Y87/e9t3+V2wuHuX3uqepbd/u373mX530ev4duMkUjmWD1SIGkWZiyuw1iZP8yPgkrLC910Vk4hCo2ZA7pE82m6O9dl0yYmSyJj8tHbxdpydHAcB5Gg76c8+bapEpHDD/sIGkZVzIGn5Q4NX0sAosZoE3TMZI4RDuJkE32MextIJ/2UGZT0ZaWHqaweh1xRWIvmqQwyXgzCuxA5oMJvlKpsM+dFqUoMZHdLI5EFMcpTSbMrJP9YOnZymwxkE9YRgd2dwMU2RJe+srvxEMPfw9OH7lzPkYkfV8CKHvOti1B8Oc5KMfQaqEQEHXel3pfPGf5k7UNAjDPK2aqUnYm+E6B4YS/VwJaCr7S/7cENS72J08CCytAO7a9exs4EYcHdqmjc1gdgAWgCcCWKT3myJEFXno4s5rFIF7UtNQHxAd2ezl+5pffind+8J0YYIwiyJByNtuaAnBCgudGEpvqVyek7r6HB1//atz94rtQFhl6O5vYu7ElfrnsvDCw4Iy8rpdf0CI8kO3eCixZqftSt4MZ9Jd88i3++OXK0QyoWJELEtPzbiXWE8DO01KEgwBM/XnBH8qssm04zeA3QilBK1NZMlt4kgEX05l4iXON5P5cXTsm2vsr3ZX5nLBZ92+tha2bosCrmbCCbR2I6+Xp+pgR97cCvAIxq4f1DNq5/+zfiRAH5/gMocOqFLkh2nGCie0xqB+vzG5KxmhlubISQUTW7QAU2c+KEcZ5D1lJAswAWbFpTBjI43MacNxYbAiFkEX3JQEAWlKZHasLo+k707Lw5pwaSLYpmX1VaHMRCoC1Q21QAzqgXGOZo8HRHdvHZGmPJUfJ7NiJZsRTU8Xi4zKi5BoJwSAiGaCCxy/FcqLr4srONq7vDLHVG2JYVsgpHiLG25708+48mWCxnWNn+zlU2T5cahTbiFRVUbgtSauLYyfO4PCps3IC8Lt0ugn8JESj5aLT6aLZbCCIzX5N7P7QqgP7rdISYL+3qDCeFqhmHtKdAPkusL8zxmg/hTujMEIbCcVOpNRuTMJZ7uUt4/ygNTg3X9Q8TpCjoYIakWuvjc9lP5sJkrjwWJ9S6ZUx0rdSisx6xS9bLhyTpSpTVE9mZrLiIWvnMoMCaLEKa/vCZr9ZlqrOXFryDTNeZsD8WM3QhZxTG1FRMK4D8SA1vVLtCfNYEIz5GKX4NINIwb79FKkIRuwgLXZRONsogy1U7g5cdwsFbqBydhB7O4jCKbxoF0fWHERtErpuuuRwTWMJlvOk1LRmb6skl6Aycp+jfIT+7pbwCcQkJK2wcOQ4nCoWkxOHZhZDBnOm2iHBsRPDjxJ0Wl3ry10gsvaUFGTgrSiNdjdZ2O1mA8V4F+P9TRTTbRSpsd2cj72zvMyRo7Ejj4vSHQ8y7T0Z7AgIm+uG+9WTMgbHj2hdWcl5wrK0EJ5yCoYYclaQuQLq2YjvHWB7O8Lh1Zfgu77753D+rtcIG5+7QiJAUfMxRDQ5PQXIb3paMLlT0yuCLasM8xK0BWI+xnNAWM4WfKXsPDNSp719ky2qpKXrmV7h8vIibjsDLHUN+UqCUBIvWVpW2UqHvsqWlV1jYLNUzQCfhLsZg87I+hZbAlZuCZw8bDyE/RHwP/8vv44//LP/C+vZrqjncX49aEQoPVOdiei9zhJ0YiQVCcDtdhMPPvAq3PeKl4mqH8UoCEbDnT0hgfI+nNGFzgSbKvWoJU6pmB2Y5dVrUcH4ywHwrUC7jrNf6u9aXdLnHyxHsx2io61cE8loJgCbcR4zhspgY319HZ76+FoAZvDB17SXTEB6kyfjC58pn0xlf3GdpONR+9ASTh87LSNd/BwKdoj8smvY0XXiVL3Kq78fLEUr34JBUz3DVa3n+etshsxSdP017HeIveerzvxtxQPIhZEvYlGZZU7fNzaAIrJe02nmhSzNcDquiA2cyZA5S0jN41k6wrSgPeEYRTVBxtId50oJwG5LyFi+S6uTWCzf4KYiBcY5Vt60xDQ/sJUnJWj2fFN6q7o52rGHhHZ+oYcOFaSkjG0WoVCEldURSAT55ueLqpEQVMQgwbLUOL/sRzP4kYNuo4DDcZwyx95whst7fVzfn+Jqr8DIJQhSA9eUlruNCncfb2HlkIu93jMYjHdewHzm+6tCGOd/zxw/je7qIQRhgqpBZ48GlrshGhRaaHYFfEtbDdB5xohC/SzJiGsL+7chconsRyj6CSbrMYotF73BUMaAEqdN2Q00uaDY8RLjgGmAlz1eCYytvRoXUGYQCn7MlJUUxce48LH0R+CWKI6lNTtqwUPWbojqprFhtBJ7ZJGKmw/HOezCxYVTfxczdCsN6M6suIJVOZIMuFZmJKFGs2IVT1AA5vcb18rXwqK2vWNuF3uMZE/L4wLgRqOYI0fzkp20TEgeyjArOXs7xKToYVZsIa9uYJxfQxj24QQ9hP4ucvB83kYrGMKP+1hZKhEssERgze2TSsqVBAPKDPKCZ2/LiRIxqORg3jifYme/j/FgAj+PEBSelKo5JysBQWUYzGTwSNVDFOgCxI2OWTwapj1EpmjAeX2fQxEphmMD2guLMShSSMbzXu8S0tENODyQFNbIHUOAm7kyCsXSMh+Ted+MHr8VnMKAMO9Tjqbasi2DMiFaFcAgK4V4FReeaD9z5p0jTTOWqAm+Qxf7gwgoTuJbvvVf4qsf/i6jMMYTUA6ovVuC3XwO3I76CHGJQQWFOGwmKaNKpjouWbL4xXKzZsD22IBlj2znWSYa49NhH0MS0OyMUoEGQscYzpw4sYBTp4F207RNCMDSTrfjcsyoZVbYmkyof7AolzHLJciyzMPSdWKUrpgBc7aYiQGrPGEC7I1K/Mc/eAf+w//9v4rQBitepDZmbHFls/nCz9IzMzceb7YpWII+tryENz30MG677TbhXPDcYEn2uauXxLR+NDBVRxWy0b6wggnXZb5fPQs1ntE3kxrVPbgVkB4E0IPgzf9TBulL3TQIqD+n/n0kcPCN0Q+rgARPk8maNZYBh5q1yJgs1bCCQHQJZN6305m36/iaiPawcSzBCfcRn8cytxuFWF0+grW1NbkmF5cOyec1guZNZrQdr9SyMt+PQUJ9f6n3su7jwrY6FcTr5eV62VpniTVQIFuagYFz3+kPihsS2Ytywkum6iDzjA1g5NleME/iwowD8R6KzqUdbON56FFpKUN/ticlaGrn5KXtA7MkDfq2tuFSjMNN4LGnJUL5Y9GCVuEIZqj1nrBTesIUJgCzhLYYcQSENlw5FjwCZoRQzdAPOE1wezIGCnYWmaU6kW9zaHbP/nCJ0KPXamlcS/wxQm+G2HcxyWfY7k+x0c9wdXeGrcLBjFBfcVHkRetguRHhZSeXJYpe33sag/GekLrqkSfNEhhpHVo8gmMnTsugucf+XLOBZKGB1cVQyughs1/O+TIIslZ2fJ+EeqVCDInhlZ4oFFEmcNCbINtyMLvURDVO4GQkm5lRIpbnuI5RrEADGpaL5fjqYmZ/quyhtJpJxrGAKb3gOgDbqJ5SyCLVxyavDzGaV+CVzNeWYtXbQDIuLpQ1IQOZ9WSvjiM4VHpUbV77mXUA5gIsgGtL0/Xsl9tDdixvKrjPSEN6iLZkTbCQrNpm0OxdcgFgi4AZP/cU/8/5PDKqZ6zaZD2Myutwq21sT59H4O0C/h7gbcHx9hB7u/C9AcJggKQ7ExGNacHxKJormPl0moQ0Yt+Iyy8smBG/qsSwyjAtM2z1Jxj0B2jT7D4vJLsNSRDKMkSuj0lKoRmS9ygBGYrCFSN+vpcZTfOR+KGUJhlds/c9HfeE7HVoiRyLMfKsh+H+82LA4I5d6fuyRCzlDE47UMbVlu/5t4rAa1sDBBASq1iKVuav7G8CNgGYNXYSh3LOAJvt5XEdTul0BcxGHoa9Dl7+8u/Et3/HW3B05QhAYyT1DGC5msItFoj5nkKgsgGYVk8lkNJz1h5r/n9i2dMEdD7nxhAYTEoMZ8al7QZtF1MzQy5Hma016g4EDSw22zh/fgXHj0BMMUQ9i8CqHsE8Jy37WQwc7PnD95HEnRKTtuLjJzKCLY+JzCQ9jLkNIbA9Av7jn/4u/ugv/h888fyTCBsuRhjbVoTJToVKYc1wGBjQ6IWVR/5++9pJPPzwwzhz7IQZgywKDGcjARYa1+/t3MDuiEpjoxeoyfF76hp0KwDWv5v1YG4jMcfIOhgf5EscBFtVHPuSKFz7Yx18+fCkNHr33F6CrwYhCsDMflkpIpBK+ybP5fkMUBnYKgAr2IVhQyoIfA0zYPaBNRCRcaUFI/ZBIF5bPoyF5iIafnMusKTAys/nd234N80q+Fjde1kS1lsAsE4h1HvDKuCkyew8437J8fdWBDdGnCQ68QphZutao2OetFJy5uixLXX4LMXa3gEXfXNADQBPi6EwkykDSeDrBB42pz1k+ZZkwJG3IEQs1jLJ1syqsahFVYUn/V7ZSLKwxWTewZDi7lUlijXNBi36KnEeqtwUTSfHSrv7BQDMnaQ3klO0DMPHXZJsUKJJ78jQxcwdIS+pUsExmwlo5EwQm+QleuMcW2MHF28MMRQhEd5LHCVjOapwcqmLu8+eFU3oxzeexs7+NeTuwFjl2QMo+y5oYHnlCI4ePyUHP2xE8BfaaHQTHOpGiBIz/6sHhyCsPQOO+TDUobAmS5XpPjDsFRhsTTC6DmC7hbBcQOByQTZluoYlkTDrrNtVclHj2iuznUrnVMKVzSS5CAlg2V3ITIMBATNgvn/OMrPVuBWhAQYuB7JfdY5R1xdp3SgQimvOCwF4/pk2C9agQE6Hms+9Cq/UAboOwPK4ZUuTezcXclAdX+ld3ixhm4XZMsEFzFNMKCBT9NDP1xFgG4P8CtLZZaTlBryAmfCeZMCu00cQTBG1MywtBnIOEdA8Ko9QTjklwcPB0vKaieyboQSS4zzFtHKwM5ygt72PBsVpGCX40byMGHsNYcVyttsPInh+DDeI0IjbAsBcSMLIzKZXOfWWM4xnU4ymPfhJA8dWEmHXVtMdTPYviwFDyux04qBi1itlX54MVsyCwM/ybW6yYQZNDGJYamYpmqrq5nw2IMnnkYBF7WfODzPbF+UsOvqMKyF39fcDLDTvxvf9wNvw8ntfK6WXcmxYwwRigiZL1g15Y5Npq/GCtEh0zIjnn814dbFnmZjHVrJUlptTYIezvpMRhtNd9AY3sD3cNfuziuCI/rkpPTMQOnl4DS+59xA6bQOkwmi2etPCR2CFy3IVVIiD5418VZGAtA5WAVXKDIOaJdOwbc5tBqaDGfCH73oXfvt3fxOfe+azKOIKSSvGtJzI66cMzCvHGNLICKIR2qHqXqdBImYDLzlzJ173utdhjXPANivk2kVwub67jfXNK7i2s4XpuC+tB5lpp0JdcbPCUwdgacFZjo+CbB2AD2bBt8qADz7nHwrAui7q+kwA5vYrAPP4aOuFz5GS+3Ao28fHVQ2LWT8BmNdDnUjFDJj/Z9ZM+UqxPbUBiWSyfiygTce1Y6tHsbJ4WK4nJWfV+7kSINlJFlo2aoVYs10JclwztVDPgOsAzMpFHYjrr5X3fvGx91SU+iuZ2bGOSElDpsZeKNEie44KwPxCjNKLiiVrvoYgSVYkw1HCBP+x7EGNTcbvKZpND5PRAJf3LxpZQq8pJztBmExaiikY3WJJ9gV8CdyyUTBKTQ0vlPlelnZCzveKPd8MiQcsc8hayS814NUThb1a3vhZZDqTNU3fXunPeDl6k+vYHW3KgXICF83YRyEUzQCzIsSNmYuN/gzT3PQJ1mIfR5MA9ywnOH/mNhw/dhq9aYm/u3QBF3cuIqsuIQgte8QeeD9MJOJiD1iUXlpNeIstdBYbiFuxzNRqH0P2tcypmSiWs6Msi3HUCKMCad/H7vUJdq4PUe41EGVL6DptGaHgTSxluW1cB0TMrH1aAAAgAElEQVQm7Wb4yeRHChkKvnbxk1Ekm6EqGIrtGhc/W7qWngy/ivUvFb1bKzxfLz0L+Oq9lrnUs1wh+rAEnQGxFejQMrHavdXLzArCUoK+uTnym8bvyt4mqPB5CsAqJahZsKiS199EyVxWwH8MKm7tIStuSA+4Kq5iOLuM3uQiimpdSFiVuw0HI3gU6FjIsbQYiu0jZxO1B06NZ4oGdBZNz2mhFUvpmaQ+egv3Jin2d4co2FTXWc7MZL2sOonpCcVw4gW5DlnvbMYJ4k4Xi80GvNBHEpisKE8nmE32MZ6OpKpy+EgbgTtFOb2Gce95DPbWMdl3UIw5V2nISsIo52XLY5W7AqoEW54cLCkTfDlOxDvLzhoMMQgiKLHnKzO7KZ9v3ovgy3OVvd8cx/C1b/xn+IZv+heG3Tyj1KXt4c+AfQJySTdhU0bm6c0yr1ksTauDQMxMl+dwnZMgpWLOJc+A3YFRutqdjLE92MBW7yJGkx1MKV/K6lkRwqvY7jI9Vgbx9959N24/30SDZCnbqiHRUNj4zMq5fywTWwF4nifye1myoUxMtEwv2KUSaGwqTHyvv3jvB/Fbv/NrePS5x4QZPaMzmsfF2oAjA1ovNxKwjcA4/HDhZqC2kLQEkF5998tx3333ScYua4LI6pqe8d5oYDLhG1ex3b8hmZ5WJwlOKtTxxUrQCkpagtbL6iDAHsxYD/6dSlJf6e3ge0nliU1PKwSlJgq6rdxOArCyvqU3rD4AeS7sZpGbtFwJrs9xbLQlSL6jhjRfqyAq+700ay15GavdJawdOYbF9rLYG4rinO0nKx9JwfUgAOvj/xAA1te84KdmwCxBy+LPSNExZCypW1eGZj1/kVWRcatSPI5EMZm+ozIb68BlbVsMCypEfoFmO0I63MUTGxckww5dEok428qcmhq0zEiN5ZsnfzclQipZ8edCaCQxWd6hxjTp+CJEHpbo+BW6ZM1RH5kzwracyBOCFKSCV7GI/5tSS+hThIDgT03VPqbpDrZ6V7Az2sE0m8FvmDncwudIloshIuzPSErzMU4rJK6Hcy0X96608OC5I7j7zB2Ylou4PHLxNxev4KndJzHLnkKc9E2mKZq9pr9B60EazfPAN7pttBYXECzECBtWzMIqHAVOYE4olrTYow7JIqWE5AzoVRjcKLF7bYLJjouoWETbWZSRH9WmJQDz5Yn2f2sATDNw3uricwRpYcXaMvAcgGsgxQWQACxlZX41W4YmAFeW9cw4xxZDJF8S4LeCBvr+YopupSgZcxEI+PkqbC+gq6VqBcpaf/oFoGyveu5nOcKawdvtYEYloMExElU04hiNfZ2CsIiD3BRikgBmIswgkrD2MJhdApwt9KfPoTd6FmXKQLIH+LvwnAG8doGkQ4H4UsqA4lwlLHMOq1GIw/SpGGUziu+Ph7IIjPIc/f3JfLqAZCxhaMMFM2BGO77XQpR0kUQtymFhIWrAbzWx3GyhosoWDUEyKmYNMR0NMMrGWFhq4dixRcnQ8/E1DLefxqBHIDakK7GTTW+OF0ngQq1nOhSxBEzCHbNTArBYDBqVK87NmwzY9IA5ZsTnUO6UJKpK5DWN8MVOP8YrXv6tePOb34pG8wiKMUDVVvb72RZhkri1bw5Ex56TerxUUpIVIF7nQxtEcn0Rbw3LeubnUESEko6DaYrd/eewsfUUtvcvmREfPzbOTHmIEi1p37TCGKvLi3j9a1+L5TWZApLzlNcPQVOuAQqPWOlNsVS2lRuO4wkPjdeAJV7xOmgRgFkFIvgyWG0Bj3zsCbztV9+Gjzz2ITFsKSO6beUirCN8m6pAEMcCwFJ+tQDM3wnAtB7kOfP6V7wad911F9p2hE0qeTxDaAJQ5pLlXd++hq2tLcn2zLjVC8VoDoKjtsjmAPKCaPSmlrS+7h8LwFoKr3+P+nsqAPP6UA90BWAGlyxBMzlS8q8w2e1YoQh32HaMJB9SyjZ2umRP8859VC8rU6KW30kIbzwfVlexurgqNohMjtRXmKRX3liBqhO0GNRp8CI4Y3t8mtnyuQcz4HlSVeu9B1aww7nr6LurvGKpRt4WLtmzkm7fBGBtLEv0Y5VkqG/FDJjSeJ7jCytSSiCOOUHacYBW4qLd8THcvY4n1p8ShyCCbujGkmXXS87KiqYTEIFUhDGcDIvNjtjw8X0Jvuzhsm9L9mCEAoc7TQHg2LOMP3FfqhDQZI2mAVwYZA65gOfnUmIup3vY3V3Hxv5V9NLryGkeQX60HyFpLRpbFLdByXoMMs5XkoxW4UQc4b4jTTx05zG88fbDQGMZs+1lPD4M8P5rA3x+9wIG2UfghztwuNpIdS2W6JYU+NvOHEdnZQntbgvJ0gJoNeaFdDtShymW/gM0WWqxWs/c5wTf6bDEZKdA/3KKySaJMS20vSWEhScApJ5IAsCBKUOLZ6nNjFUVW8GXz5NKhO3RauYogHzgqmWQy94vAZfnH8eR1Me2DsBKMJcMRrV6tcRb68UyW9IeG0dQlNks+0tL4PZ1mv3K327F99BRD/t8AQuWJ9WGzpK8tBc8LyXa92K/XDN9E6iZ/+cu+b9DjKtNKTmPynVk02ex138c+4OLCLAJPxnBj6bwWubNyLw1oxKGQMLrSPpO1ix8PCtlMaHQPv20B7OJIfloebG00wLS8w3RDFuSAbeTJQRW05bvJ4tV6MELjGRlOd3HeDTArBhh4VAXx4/SUnQXk+EVDLcex3h3G9N9BykBmCNCArSVkPZYRmY5mv1ekX/kcbLkIwKwEKzKSkaQ+HthHyNZS4zGZuZxZsb0d97eJvP7bnzvD/4K7nnxgxj1TcmZhkzSbrRBWH9qHmPlRva3zBgbFjLPH5rXS8vEBnPCzrcBHdegvbHNfAcZhv1LeP7aR7Hdu4AiTpE3IuylDnpE7ypBWDVRZRVWkw7O3f4ifN0b7kODRQVeG7bNIdUA7hcyryl/arN6Pf9k3phVIMpLku1M9j+vMxo4JOZvTmzIYD/z1n+FP3v3HyNzM+TBzKjJcaCT4zO2Zuux7MyKoevK7C8BgdkwlbCYAZMo9DX3vw6nT59GMzDZsZxbFMZhJsiqQFFgb7AjmTDVogg4cn7RUrTGijbXjuX4WI6KgsitWNL1LPc/BwB/MTDn4wRgEdSwSox1sGI5XQFYgbw+RkjAZHKj149UExotUyHY25PSNe8abMj1bd2UBITZ2gtDrFHu8/Bh8RZWzga9EaQl6N2c8+VrmDzWb8LotzcF6nqflzr7WoKuZ75zAD679leMJ6wcDTNd6jXTGCBAwIMOAw5sRvPmykUoekLCXPbdQCTyhNjCyJGPBoEQi1YWAiR+ho31i3hy6wlRyWKaFHlNeS+Wt9nnbXoREp+zwcyIjYRl4MyE6h9HnHO8KQBCXV/ZECu4cWxpYQ7AnL+dkwYcQ01nSc8sihUcb4ZssoO9G5dxcXAJo2xbmNrsN2eVh8JroNFeELUhXk3sH6esAOQFloIYdx3q4L+48wS+9u4TCJeZKkXA1nFcGCziPVsOPtd7BnuTv4YbXgLpFrlTIPJaInJy5ORR3H72BLory1I6aS524Mc+fEo6kgVClisrDlbMW0sgbl5i1M8w3C4x3kyxu1EiHCeI3UV0WQMj4BBM7ULFDIOgq4UhnUXUjFxPFiGTMKsgGcoyPS12yFNk3MMuhtadUmT6CMAyA0wQthmwkNkZMNTOTPaNpdxtgVAkrFVGkv02u8BZ58Wbr6z1a+ega0lYB+IC+bz6rDG3R8lYQvCin67NgCXzrjGmFcyZ/Wh5dT6CZUGdctmuP8G02gOcHVRYx3DyBDa3Po3p6BJ89zq8eAt+kiGrIvTTHMPczO4KsUZkKUMxOpFgUMQT2D81REZDfnTl/DDBh3qWRiI5GUdNxMmiEEWaDESjSCJ+IzzgimSqLLazPsYUZygGWFrtYO1IG06+jcH+JQxvfBaTvT5GAwdV5ogXb8aysZSsDOmKx58gKraDyoK2kpPcj8wMZXxMrn2Wmx2MKbTByQmOKxE4Kwfbe0w81/Dd3/5TeP03/wCqbTOTK+QrumGxN87fWWDgD2abzEBZodDjLoGnqaYo657/H+mIGr8rS9gjCokMsb57CRvXPo31Gx9GFI+ApQT7qYtntwvs0czKaSJ2GwhmFRYXD+Ob3vhNeNnLTst3EeKUDUCl5MzghBcGHSiNg6M5LgwEGJjZ8jNl7AnEPGwcwyPbWdjPCfDH7/wAfvoXfgrb/Q04jQIDEj4ZVcj2mn6n9DKp6hrQwcw4V6lISyvyBYBPnDiBN736IQncCRSBZ7gsqsWeyRy4i2k+llEdEo54J/AQhOvlaAVgvv5gyVnXGQXkg9fYrf5fB+gvV4L+ciXt1LF4wVZiFJnqpy23M7hkCZoELMEGm/3yuuH3rgOwJF3soSdt2c+cAWb5uV6CVgDWbZX592KKZmgIYEtLJhNmtVLfm4GwlLY9k9Dp9sx/MhKzt3oWrI51gpkysWCCrfpzBMfOH/1rIWGpYYHYNjEyczxQI9owB01ZlH8RzVJrZceScc7Tw6OLkgE6J7A0+laA1W6I2biHS88/jvXR01YRiyMV9OXimc9ygIcGTerjRYkohShQ5vAqKsSkcHxXsl7eeGCoscs+szDUvAKHF6IvAGBzooZmhKPisws4Id1axrix9Ryevf55bE42xFSdgzZG0jKAHy3A6ywJA7zK2TyPEFOmsyxw52ITrzm6gq95yRmcPbsGYAjkHWDrGK70T+D/3fbwub1r2Bn/FfzwAhyvh9KnKblh5R09dRwnzp7CkdVFtJYWhEBAEpgCsB5oLqqxNYn2mHWMc6R9BxtXpthbn8IdxYjKRTSqCC0SrtTE3WackkHYmdQ6OH0BADNj4RwtI36Wgbmw2rEOc4LedJyRHhyB1zP+qwRiyYK5SDIGYHm6Vurm6ymuxC8iAv+aaWvCIQu3yXaZcSnYm9XuhXO+86z3YParYyM2SFCw5sLG7SGLl+/F05Xgz0xz3mfW7NomVcL8rvW8peRuVZaYMbtBJmNIjruLaXUR4/2nsb/1Wez0H0OUXIcfjTFxQgzzTICJalsMqnjNNO0Cy2uDASqvLTE3IRjzezrmemHpmZrLHNej+lwQddCK6fTSlR5V0myjQbEZ+mTHRjVJpgXI3E5HmE16wtxfOpRgda2FPLuBSf8CxltPYdrrY39ICq+L/ZSSpaavK6wpO+87ppAFGc72mHB/EIxVZlJ7v8pWNjPdRE7XWPXNHMymHl7/8JvxX3//z6Oq2rQClrEjsSPm81OjUCX6zlbDuT4CJwtkjT8galJUmuLxsBkygZIEJ868TyZXcOG5v8PzFx8B8udx+HQXw7iFJ69s4/ObbAO04VcuOl4imtOn1s7h+77rh3D6ZFdaHzqmJ6VnmX0231eEQcgKr+lME3xzSz50E+sdTGJ1xwS8XNI29iv8zFt/Av/p/X+JfjmAGxQo3VKuBe3FKiM3sGVlrm26voqmcUjrygRnz54VACYgSJvGkoAYNHB9o1uWkPC8QgCK2S9L0cyG2f/UcrTKmWrZlkp99axWwe4LgltLQ68/9yCY8jVfDoDrAH+rHjDXc0nYLADr/pHK32wmGbCMElEDQeyobgYyBEkdyVMAZgbMbVYCFkvQmpHKa0vLabKjtT7d0+yMMfc/9/fp0+cEhAnKSWvBlLYJxN7Nmd95gkQfbrtIaYarmTDHazWg4HtoNqx/F0C+69jfihAHu0+mJHyTQGQW4kh6FGZo2ewEia7s6BLFwVhOps+iPCfSRcJHKwQ2N57HU9uPIy92bK/XRIN8Xy403bCJFQ6fN0wGzIUpLnKxwyPAjuhuk9MGz3jxEpB5tTBy6jQ8LCUempSQpJ4q2X+lOcFysrltJEWASP0pBqNtXHzus/h87wlRiAKlMgnPzMi8BvykhSJsofITBC4N5UN0ihynmjFeeXQJ3/CSc3jx+WOQIduCdOQmcOMsrg7P4E82gCcnKQbF+zHLPgUvvg7PI+2zIVnLysljuPPcWSyvmWb/QpvuHSHcoJQZv8KyIVlOJwj7JMKNC0x7JcY7Dq5fmmJ4o0KQU8+0hSb74HQXspmmZqGSidpUVHpmFqDnAGPBR1jvBGCb4fB3UZmyPVUtI+vrBZBtz0w+g4xoC8aasfCnlOpq7GUlPelCqwCroMcMS8vAugjMe72Mo2xJeF4XrwEun0+FJJ2ZlgvMlqBFmtgyZbXPLRmwJWnpZ3Bb9Hf+ZDamoC+js7b/7TlTZO4+/GgPRbWFvb2nMdz5NHrDDyNo7ItsaZpl6JUz0INLL0qyl/k7S/15YXqAJs5wMXNKMTQIAlNyDuBJe4b9JzpnEYA7CySaLIvDCzPpKDS2mORYsDJE8ZtJNpYsOC1m4r60uhJhlt3A3tbnMd59GvlgisGQ1SsHA3r2MhPm2BpTO2bDqZn7ZfCgVQKCMYlY+2MruCEiLQa0parBa1h0SiHs6tE+8PJXvAn//Effjqh9AtMtIFAyHGUvOS7EHrH25nV8jEUx29uV/rkompigjhUwAjKDPJ5HlCndHQPVJEe//zyeu/j3+Nxnfw+dZh/LyxWcdhdPbY3w8Ys7uDZqYJyxAhei5YVoVQm+4Q3fiH/yXT8gxK8Wj+tMSWh2ftz4ckj2y/NTzyEJCsj+Z7ZLtSv+ZPbLMWdj6ibZ73v/9lH81M//JJ678hRmEe0y2YvWyNQYn2g7T0FBDVdkgSYJK/IFgEm+eujl90svmBmwAjA9w+tAyF6w6H6nqQAwnYOYBe/ub0v5VQFLS9LUqlfw0HOxDhw3r0HLxVEllBpC1z//4BzwQZCuA3D9vfV3ArCyoAmmmiHy78zsuT0KvFouZ3DBQJRJDNsxcn3Z3ivHkIghBGBuvwrt6PcSyVZdIEWoKBdvZd0XDAZuv/M8Th87aVypEjN3z88JrGWvHkPqZYgcMAnINTVHZYZr1j7/brxmLfDPn3/uyPsqX6MrUcIyPVRN97Mik76woaqw8MzFRRXU2TMmYSlG7CVYaLTmtXyX1f1shgvrT2CS74swADNNvp5ZAMGX3rFrcSykEqfREPcVLigEgYhiGxGXpByD6QC9wQiTGWUMzM72Yg/LSYiliFKWuShayXc+AMCll0m2NiiGuLL+HJ65/jh6s+tC9golQnFkpIqM0yJuSs+NAExlmq4b4myjgTsWI3zN7Ufw1edPASts/tAstQL228DmOTw/Ooc/3QCeGgH75acxzj6KKHoOTjAQaz4C8BpL0OdPo7N6RPbRoVbjCwCYWVMpA9pSg0AwLDG4nmF7o8DeNSAbNtFCR0q/LDuzz8sZYS5Yoqqm5bsaSGkP+AVlVhW5tzOg5BHw73OQVJWhmka0MpvZs5MMkeDLrED7dfazxRyh1suVnqt973oPV+eNOe5CRSxVxFMSjgK1XitS1NAat90+AuQcfG1/UMT77TgTt2sgbj4mg6IamLHNuwm6xBDJ2Pl3ux+0qMT3l8zeMyVQz5mgCgcIPDpMXUdv9hS2brwPeX5JbDiH1RBVOcWQHrilAQySqVhaNnrXdYEYHmFfHIZ40ZcMYt0AEacDnAhRnCBJumi1D2GpvYAO75EJclssQYh4RI6cJu3FxBgv5EO02jEWF5llb2F3+ymMd5/FdDTEdGhAVu0EOQLEZpOUNGiewNI0yVdkihJ82fstgOGsmgOzTUBEdIf7i2YLlK2kAEfn8Hn8yx//VRw/9yAw4BywkRgloYmN3HxqpCXJduax1U6atZeemyDweDDoIgAzc4y5nXL9mhGyPWqe967g4jMfwqc/8QeIGhexvFKgc2gRO+MUH356F0+uj3B9xtnOhpivNJ1ABGp++kd/Fm987VdT+8f4VFvPYKK7ENC0BG2rJnLe2KkBAjD1nFly5r2yAJxyJr4BTH3g3739N/Cb//uvgV1fWgxmlBmt2HU0XBQF4LooQ93xTHqhkTETeM19X4X77n0Flik9+iUAmGQ/U/2pjPKXBa2NrXUhIBkTCjOaJFWYYjyXt+X/FSDr/UkNHjV7q2fHXwCwNcbIwb/Ve68HM2z9P3vA4kXe4HporjzJ7KtKysgMKm4FwHy+juQpAJtSfiz7ga/l9nPbTcJnLnQCsP6f2BLbx3X/ECDPnTuHI6tHjQ4G20BxPJ9R5uf6dtZYKhdOUxhGB/eRuixpRq/ELLal6kGYc+7I31Q+tTipKcsozDEZLgf784KjRlyGTMeXdSQCIK8gAVHZGP5kNmv+z/7ucpjIK8b5CL10V4y5DXCbnUFA52cejptYJO0+ilEEvgAwC8b0xW236BwTIQoc9EcDrF/fxvrupni/tsRyKkaz4WIxYp/VNGu0QS8nkLWzcjzjB8sRhU8+/Smsj5+XAIJGEcwe5fuQW+hT7J5T9U3EQQddajcHIV681MKDJw7hTXesYeFI11A5WSUg1ZgAvHcOT4zuxv93DfjMEJi41zDO/h5h8Ck40a6c4I2Wj2NnjuP8+fNYPHIESbKApYSjB4GR5QuodmTK0TLzSzlNlgN7wP7lCbafLzHaC5E4K4a1SeF/Ap7eCcSWhTwfAbrFGS/1jRoZSnqytvTMv2mszvefY10tm+Z7c2ZyDvS+1ZS2IEyylvTKalmkajgfZHbZQ2T0gy0jWkFWg27+/2BGrwCtj1Nti99dFIo4T2qzWAEIARwRRpuX2bn9Isqh/WDuQ9sfJgALMa2274SAxm0is7kqEfgzmUGvXPpHb+Na78PY6z+K2fh5pNl1sTHkqEnP8ZBmHKMzGXC9/MbRI+NqZRYavSAjNxbBDbKgmwxmG4votg9hsbkgJTol6rSjQGwP2QCiBzJ7v/l0H3k1FH3c5QVKlW5hf/cCJnuXMBkPwGRIKgJWXIMZMElTEentYv9oQJfEK+N0xFHDCvszkxVTIlKUdhmAiSaAnbPuuwjCVXzPD70Nr33jdyDbMu0FlnJ5WXL8SMu7mv0enAvn7uZ5I9eiVlnIM6D4SwCMeBw9SDY+mO3ixrOP4OOP/C7K8WexcmKMhdUGZtEKPntxGx9/uoctZuRZhMqNhLNCy8fbjp7Hb/zyb+PkylE0bFm8UTHAMBkvvxuNIJgB8/uq7TYDPHFcYszToImDGTfiADPHkUSKsgk8fmkPP/avfgR/94lH4DUdzHwSobjGmAWfgSGtZ6SVFwSo7KSI6KpHhmnLv3UaoQDLA6+6Hy978b2yDtUBWJ3RuBILkLjWLMc1FULNhNk7JRgzE1YQltJ1bqQ5FbTrwHtwyfhKAPhWc8B1IL5V2br+OaxkcvvVUIF/43nOtZzgSyDV0SNpcdILOE3nojQER/0Mc33EUn7n65gBq83jQQAWoHc4i10hoCOd1bjgvDiJb2RH88Z1gtcn3alUKIRZsZDGEo5/UlzKKNZ9QX/YSoHeipw1JzazBO3VzRDKFON8JsxgAU6SoiTKYn/KqDgYa0FxO5DfjdORvVndZzGLF9UpBwWFLqTETXtC1tNjLEVtrLVbAqIkIrAH1vZcOCElHiO4MQMCEk0gpIKL167j8o1rmBUzdBsJWu0GkqBA4qUyG6wnlERDTi6KUrx4Mr/AJNvH5atP46Prn8K02BfvyGlBcXq6PNG+zZTOPS+WEmAramC1tYBjzRivv/0EHjpzFKdWyIxmGsY6FU9+Xn2L2N47hecm9+Bvrrp4egCkYYFx8ffwvEfQiK8gDTK0khjHbzuKO158F5aPnhK91xZNFwIKizjiJkQAjiK6H3HflijGGYptB9sXJ5hdc+COqV3aAulrIsPHXpDQ5C1z1Gag87G8mpBBPT4TAaOaKtVci91YIMtN7QjFtL0OxnT4qZW4uX8H1h2GCwkJNTNTlZzjLUuPUrmsuRfpqcISnyhWkQhk2bl10OVn830VbOeLs9Wb5gdxcZTvazNgvqd+HsvJQgy0WbFkNMzALMtXAhDdOTYQUYPz+cKiQhAk4LBiS+a/yKdSPHuIMS5iPHwS/b3PYLf3OYxHFzHCCKXrYT8tsJeRG6FioLrltOQ0IEx1ttg1fIWQo39BA1EQoxUvodnoYLlD8XhzwUumEHposQTCjYERXsjo9ZvuIy1HiBoV4gbtKXfQ230Gaf8iRuMBsomRm6SWM8lYIgsqM6/MloGxBWb2fQnOIxqO5JVkxjzfuGbTiIPHOKApQ1lK5uvkCf6r7/hJvPFb34J0ZFw+iinQ4H6emNdJ/92W/rkHeC6oUpmefyoQo4Q/9n65mWTf0xhhP2XwMMGFZ/4WH3v/O5DtfgQnTxRYPVqhbLXw7I6Dj35uE09tZpg4ESYZy/1Ah05SYxff8vXfiZ99yy8iyYE243UGFJZoNeZ3Y3ZuVdlk/MjK4rLKw6oOHT1jZsCJKT/T/YggnLMg1gJ+63f/Er/09p/H3ugGMhqyBA6or0AAluCrNCArx5lSciHJWCSXmgxQF2QCMJm4D97/Gtx9x4vQoc1nLQNWezsFYBmYFpXRm77A7JmSkMUy7ObOxlzKkSCjAFxXuLpFrD5/6EuRtKRc/CUyYAkQauXeW4ExM2DNfpXNTFAlcIoP8P7+HEQVgMVmsGVcxrhu6/uaWepIiFcMPgjAmj3rc1iP0N+ZAQeUUfZutozIBWIfWHrvvi+z/fxcGkbwewkHo9GwspldCZJ5/MK4LSY6anM4b0HViFf1YEdL0c6Ljv1dRTIHB7w5y0hB+rwkE5kATMaxOlQb4GW/NxJ2sSki0XVGDwL7FBI1SKZMkghnhJkzZwgcH2k5lb7OarSAYy26xCRoBIbhzBM98AMxdmCEz4E/1W7mCXVx4xoub60jL0usdBqIGwEinyIeEyFrUVe63gwnWLJnmQYptvbW8dizn8SF/WfFPJ77idvJSD6vMrSojsKFL4yw1IhxYnkJt60u42S3jftOr+Ge1SUDvEQJpp1cVLIQG/kydibHcG16Lz68EeL5HjBkX8h/Fg3nr+DGT6PyR8KSPJAqZf4AACAASURBVHnbSdxzzz1YPX5GFtRmFKBJAwiG+IER3mAvkMdikuYo+wVG10sMnxuh7CdCvFryA1lEtQcrMTBLY1p+rpWM9QoiCMkx0QfsHK6oDvEuQ7t2HtL23wRA7UyuXNzWgYiPqRuNALV7E4BZ6hYxEAtoMjfJviEXZKv3Wy9Bz7+TlaTkQj2bkfRjWiBarqMjjIpb6E9VIuICLbUPjf9qc8fcPoIpe9z8ycBDesHMcqwnsfQeLWCzNEqgqYv9E4R1zpiBBbdXDHz4Xl6JigutP0BZXsV49AT2dj6FG/3HsTtcRz8dYZyVGJFdX1Il7uYoiCwA4slMExITYQvRw0/gi99vA0nUxUKygG57BV0qXzWaSPwYUeiiw9lwVngqyl/mmOUkBFJyb4wwyuAGKWbTDfT3LmG0fxHFZCTypYzmxzRQsMdEMlLO8RYO9nPKzBoiFvfFVBZrEiIdAabYdaT0zKyYw1L9aSV95a//6h/E93zvzyJorGDQNzZ9VLwK+d4MqmYE95vsdJ4/EgBaMRCpA1C8QsfWLMuegi8kPXH5GdLlCCmuXPk4/vo9v4Nrz70Pd57IsboWIFj0sIUYn7iwi0891cPGmIGNWZucMkBUNtGqGvjFf/12fONDXwNvaoCX348z4jzvSEBjj57CMDIHz7/ZoE6CUiMQKHabZEBT81kBeEq95zHwoz/93+M9H/xLpO4UmTMSTYGqzBBY31kCsBCxyPlgphYZBjQVseTYi868JwS7k0eP4nWvfgB3nrn9KwJgguS8+mf1AwhCBC+qZTEbJEmL1xYBWBn42masA7Bee/N8qm6GozlWDVS/XAZ8EIQP/p8ZsAKwAiNBjt9VVbDqGbBWk8S4oWUsG2XahaRc0UgPZLt5Zwn6BZhgx5B02wjArtiD3eQ9kafB977j1G2SZcvctl2TtE8vGXGcIIwTLDSNu1KrvYBWs4EwMmYSmhEr6HJiSLev3i+WErTJam1JQ3WThZ5k9YVJEHJIxbbuLLQkI7uY5TM3wCCjEX0G9pLJjFZdaY4y8XkcDzLgPMVy2MBti6tY6DD7M4y00A9kFlZq7r5rrbxMH5oDT9yRBODre1sInRILHVqz0QIugyslYQK8krvo1ERAYW84Q+XOcPnqM3jkysewM+uh4QXSB+GNfWM6UtBNaTFq4/RCB0cOLeL80cM4d2QJJzoxDjcddEXlguF4hOm4xOW9FJcnLvr5EqrgDIbV3XhmZwFP7gFDloNbEwTeHyEKHkMe9BE1CpwgAL/kpVg7eRaNRvsFAMxo2Q9I0CCbvJLPmG5l6K9nGF7M0C0XsETBDcM/k6yQkpCyDVT1VOCtlYsV7Kwy4tzlSL1XVfaPpVVRtCKA8uJV9SqrnSxZoi3hsidYJ0yJUpGWpK0GtJaE5ZQmANuFVkvR+r1kRInPEfatFf6flnOzcYmurX2fnviSZduyJJMILtLMlJiZznvH+rnWg4MlZ5YTWeoWtS/bc+b2s+Ss9nwyx24Z1PMLlBkvM36bBUswYglD3OkMOGbFAK6/A1RXMZs9h+3eo7i8+QQ2d9axTb9f6taKraYr14IucGXlw3M5087A05GyM8eRonABDQJw2EUz7qLT6qATtxHGLQFemRkPjWe3KMIVKSb5WEDYw0gCA8cboje+hmn/KrLhZYxmfRHfEIClhaCtNnDfjKfGRpDCGpS/NMz0SoCaTGkStXjM2oErI0UMtAaTCoMJcP6ur8I//6G3Y/XIS0QSkj1fAn0sM0Ym6puMjciFVl3IXxTlLI4icX/bPr5UTqzBPY8rQY8laJ5fPE9u7D6Fd7/zP+Cxz/0Jzh5JcYJCGosBhl4Tz+xN8chnr+LSVopJ1ZHzyWebi132cYTzJ+7Bb/zK/4FTK6to8Dxg9suAa2ZGmqQtY8exCMS8jFgZEeKhLUFLpYmZb2IMSEQLnTqaXeBP3/0h/Pgv/BS2di8h9SYySMyKloANp0go7QuzMPOkk4wpNNkwAVjGXPgctqviAGdPncIDDzyA24+eviUAm+DVrNfKzFWgUXtDZdozA9ZsmBkh7QsVgFUtSy6ZA22Sg+XUOiDXAbsOwLfKcL9YBqyPk4RFwNUyPN9bSWUEYFY/CYDcNyqxydcqAUvBjlhBIGSSyOyXAKwktDroMwOuA7BDN7xyNgdHUeeLY9x12+3SChBCb57PiV78bD5GvXaRNvUNSYs2od0OycRGRlRK6qGZUZYAwbr/1QMCAedzRz4gRzIi8Yf2gCTXuARSQxpgKZp6peJ8xNJoyYK0WVDYy2X+qwDM5/C5FPZIbW0v8RrSN469Cl0fONrpYuUQXShoK2it1piVBq6wP/kYASGlg1KVip2UeEJubmBnOkA7dLDQjER/WRge1UAyZQpYygnJMg/JGyI3mWEy28fla8/gYu+i9LOnRY5xMZHsV078KMZao4HjCws4vdTF+dVl0dI91gYW/QItaYgySoqxP4vxxEaGz29NcbloY1x10U2OIohehuvjQ7i4BWzRZL4LdKM/B/wPofR3EcY5jp85gRff+1IcO31eStCaAUtzPvLgB6WUq6Z5gd29FONrwO6VHLhR4JC3iiWPpSjDLGVWMLbsZ6rwiC+vEqcsCGsmp765UlrlkbZjJvy/eKnakSIuMFS9lD6vzYCFIc3yo3UWkjIyQYxlZ2aBrDDYAoksntYFac6ltyQv7fHKDGlttEMG0VR9idq7s0pGDtjj0ehce2NKXDFgzAF6oz7SbJrtrxPQzAJlshpmnpLdqCdyAYSi9GSyXW6P7hsCjQqWmADN9Li1eiAJttW9nif7JQmAPTh+D657A/3JU7i69RjWNy9gs38V+9kUZeVIJjxjSmdvLCUSLOn5yyg+9Ex5iwAc+W1EQQftuCX/78QJgqhpPGIjKjqZqJ8a0LRWdPIRUs78uAws+XkD7I0uY9rfQDq7gTLti+CGjhARAJn5ZXmFfZonUPPZVin49XjcRX5S5sHpxe2g4dHnV7TmRIFq8fAZfOu3/Rhe9YrvhcOhcAIu7zzPyFjj+cXsV7WVCWy1/jyzcGEaW5CjNKNUUSjbaLPOqWvcrvbHO/jA+34Hj3309xA3ruDsyRCdQw4KP8FG0cTHn7iORy/eEE3oiduSjJ7RWVKE8NME3/3N34ef+G/+NdrCrbAUDtvXziYm+BNugG1DcOnSdoeo7vFao/obM18yoCOTBTsJsJMDP/0LP4Pff9cfY+oMUAZsfrPdliOgvjcNK2T9NEbzCsCcDS5Z+rSkIC2/LkQh7rjtNrz2ta/FmdXjaAWRHAPR5xdxF9MHPQjAmmkpmGY0kqwqjNPhnMxEdvTecEeuLwVoBZcvBsB1sK0DWT1IPQi8twLi+mvr4C4a2nZ6RveBlH7tDLCOU9UBmM+jlgIBV8v6BGdmxAzplIBFANYS+jxAuQUAq8qWbFOVynG6/fbb0Wl3LDHz5gxkfdvcihwDx+h4Ry0ksSc/Vdeao2YMFGTNoqa7BWO+h2bEzledeaIyrGYu4jysFMEwu5csYWoxU2VKCsJVYVibAs4cP4qxn+egWTeB2ixaRlyD7yYZsuNKz/VQFONQO8TaSgtxyO0cIQpJPuIJZqJFgq9EFVT4qYyaCw/A9t4Orm9tYpiNpD/caLK/m4valOfMUAiVnIVwyvcZ0Y2Gz++dot+/imtbVzCrpvD8CoPcKKPkvBh9Bwt+Q+QsT7fbOLGQ4M6lBo52A7ElZAYtq7cTi9XZ0zdyfOziHp7ueRgma6iCVSThCtqd+5BWa3hmE7gyBpI2cCj5EOB+AHF0DXljgKOnT+JF974Mp267U1iOHQpwcKSE/b+IfSGWzH1QLam3VWK0XmD3SgZ/EOJotIK2HTsSxTKR0zQZAgUBdHaSKKz9W1FIs3653LfK/BUrQEs2YvRKVR8yTQlm7PHNtZztuIjM65I1LQu2yRLJHp2P7pAFapnRPOoEsDmhi5/PLPNAj1cvXp51PFxzwhQNAWbG07YuKs8TlxeFRrvaR+N5lCy9sEes4iHS97VjSXOzBzt7LDOpIq94U2xBGb4MLup9bxmrsuIm8oZ230vmzEyLEqkUw/D6cL09pNk6BpNnsbn1JC5ffwJXtq9i6mQiuDGS2R0r68omjVOiSclJ34wWNWKWnjuilx767Pk3EXlttOOO6T2x/Exiou17CYuVnNtsgLQYwmehthoiL1l+W8f+/jrcvIc0G8DJM4zyUoCGVQm1G9yelQLE7NP6BS1UTOYrx1dczhwhMUk2WLnidNRMlvHar/kefO3X/iCizimAalea9TJi4e8cPWIGbMlNc6KbrUaIJaIGcTIna7TGU+u6NWEG7EPaMe995Pfwsff/NvLyCZw94WJ5qUKj00TqdfHJawXe96mLWO9NhEiZMXUuqc4XigJWu+jgl37i3+JND32DZL8MEjgTzK+ZsixPAOaJaANBAxSmusKiHSsUbOFTz5nkK7onceaXd/aD/+qjj+InfuHHsbFzGZNihsKfir+4ikUYbe8AlWf0FDT7ZdVDxGqklm0SB94IwOfPncPrH3gQx1aOSGmaPWBpyTie4R7UMmB+SZ4/WoZVoGFPWDK1wJNscGNnU2aE9/a2JMjlzDivMV5rCr76sw6QdfLgrYBVAsEv0wfW670eJMx7stbTWrWw5RKzbkcbGxvyXQ9mwPy7ylBqq6oOwOx9s2pKAFZQ/+IAzFXL4J88p0rlGJEJTYBPXEOUrO8bLS/La3IfsRshJeY4PqYo0A5iOA1OK3SweHgZTWq5x5GMEdKtLKGnvG07OA+c61VpQe9eevZm4mREACbo5iVlIU19nKM6NF3IKrJ0GYmR8RxKb41WbARnAV87A0liV+B6WPB9dOMYi50GWkmELl1cvBKBNU7gIkKxCz2BUuk7m+iQPwfjIXa3N7Gxt4HKq7DcjlDRBxUzGT/yXZMtpVQR8gKEFO7w6W60A7/sY2fzIhxnihmdkCoTPUrZW0gsQBI2sNYIcWyhgeOdCGe7AY4sBHApKcVbmmN35mCzP8WFa3t4difFLD4EdI5hgkXMZkewsPAKOPERXLoOPHkDiNvAcmsDefU3iFuPwUm20D58DC++9x6cO3+HlDYazN5oMMHSoxAzWO6KGcJj99oUO8+N0b9WoeutoE1hTalMWN9S68jC7JWLujFuuNl/lRGe2qiNjiBp+VezYwJwyqDckl3YetcseO5IZEk0XLgIwiwzSvbEjNJKVLJMp8pXc2C2QePUKiAxu5BF39rH6UInI0iWpDVJSbYxAJympr9J6Teh8ju5EbYIbFmH1ZiiwOpyB0HoiAwg96Fmwqpqxe1gBs6fLDlLSdpm4rLmWXKQZOY2Y5bvpiNIXBAsC1rHYyTzZ8BIMTTuBxnwz1DlPYTOHpxyB9PxFewN1/HYc5/CpRsXsJX14DRYRTKz9DwHOerGoEtVkDpxwwCx30Lgd+C5TYRhV8wZaCLQDT0ksXl+jsjsl2qKkszWkuMlZELvocz6GE+2MBheRzbjYxOU2RRpQfUtA8DqeLQzMoArC19l/XxZpraLqjheMQuujJY00gj33f9t+KZvfgu6J+40KlcW2BR4+X+21bS0y4xaAx5hoOscse3/CpvYEu5GBOXQ+jw7wJOPvwt/8qdvQ1o8hkMrBdZWYzQTGtd3cXkX+MOPXsOlzQKlJTKNbSRFIZ2waOLu4/fit9722zi1dFT6vhQFIaNbzKBIEhtb1rOd++V1RNAtxJ7UjBvJdydvilkv/X+bphy9mQI/9j/+CN77kfegPx6Ir3mWT+FZFq+Cw7x3yKmHKJLEg+td7lZy5+/UrmcFsBXHuOf8i3D//fdjiTyZyMzG8s5MWG/aR6RClrmW7JiNHUviOVsH9sHEmDfwzhJtb2zEOijModoOBBntJet7Hiwhq5uSAbRcpfZf8B2+XCm6/n3Z2eM+URMEvi+vc4KoMqDr30kZ0KqvPt8hgBCjsqyU1xK4VQe6/pwvLEGzEmo1JOz2870pG8zslftIrjMr/qT7XSpzlScuWwHnEZwKoeO94KdbeYhbCWKfSVaAFvvGSYyFZlt+UoLU+fq70mqQT5CVEyFfpQwJhQnLEtQMkyKfuw2xBM0Fo+Ex+7XsO/a2SmpJcxoql/IzzRmanosWe6tJB50mdaFjhLQARIqI1G+rl8sNITFKATizTkipBfL94Z74Xm6NdpA0PLHuI/AWnOHyCpGRlPk2MXio4IU5WsEMWXod0/2rGI83hSVN2UsBior9FgpdmNGlth9iMfYEfE8uR7htuYFWI4DH4ezMwfY4lVGMQZpj6oYok0U40RL2phEu73nYGi4hSF6OMDmFy5vAo+tA2ASWukSW96Ld+RjC+AqqQ4t40UvuFiLWwlJbsm8pXXiWge0zwnXhDH1sXZmg/2yGdMdHN1g0vr62LMbxI/Ej5sLomYVKRjjqVGcCmsro3UJTmdstnsHWq4IXAbNJ3qUkxGNjz1rp3RKwbN+Qoxos44lLDUHKylMqAKsrkYK9slxZ5pV+cI3tzI9gSV0JX1lWSAWAF1l/NjVSjbmRoKNntPTIxKXLEFh4i/wAjdiDK2UsM7bChVNLmmruoOxmqcJbvWPpS9osmTPCXLttMWhe0pfyIwMNzfKtRrEwsG2JVArLkumNEZVTxM4YRX4Dk3QTl3cu4MnLj+HC1lPopXtShclcznobmSdmatwmWZjtPQkSREFbANj1FpEEETphhIQZvwXgCcivcBAVDEDpsETCyUCyXy/fw854C9lwG2nWFxOTCU0b8qlsO48pQZCZ385YVNClqiWGLDIXTzUvju/xeuXEviXSZQ7uOPUgvvHrfgTn7/lGI5WmGS/PN80kOShgAzZWXgjA9nKb94JZKWEg047NvmVwQ0Z9FJtAj2917dpj+PM/+TfY2v4gFpfGWFzlyE8TnUYbo7yBD378Mj6yDvTGN1nEg2xqRn0qH0HRwLe+8bvwk//t/4DDLNurExRZ38zEWQanQQTbHzYwk9IzFfmETGmsBaXdwcPF0jNZ0A3z9z9974fwc7/+U3h24/PmJCHjlb7lVrdZsy/JmAJjOUppXQUbgq9cg3Yet1nRwrGJV7zkpXjNK++XSlnTD+cALNeLBeGvFIA1CKBvtJg37GxJT5ggTHDpZb25bGVdP1pfpwQoBbEAZqxOb6UdAa2D6j8WgLm/CKIsmSsBSltS/D7MTAm23D/1G0vQdQCul6D1ebcCYOkD2yyXn8fy9tnbTkhJW7TWeXzswlAHYFl/3BB5aQiVB+8aAGmZnOuWjlyxTC0mQz98f1UNJzPszPYxzCcY5RztNl+INHo6HJm5X1oMGnN49oipikUQJlO6rDIBXRKxmA0ze14KG+g0Ysn22N+lshVl1zzRRyaj0pS0dIP4ZYVxZnsc2vze62+j39vBuJqg2eaXLuBQwYr0fRFy54SxkcEkIMdxDrfsIetfRj68gsIZI/IylAjRJACzTC32h8YKLXJSLMUuljoeji/EOLJgso2g9DBNHWwOJgIEC4eWxUOSyuvjPMJ2L8Nn11Nc6ncx9e9B2H4xnrkGfPoSMEuAtSWgGX4ardYHETYuw+tGOHXnOdx77704dLhrSu1WSFxcQMS9qES17+Lac0P0LlbwhxzX6kqpVPqrXAQ8yHYQgJn5zlQswJ5hqvqk8751Mpb2OJXEKAxPLjaMQikszwxSmdB2nld6gwTJAwBMZquEYARgS5gRHDowbqQZsczYCtnHykPaEjeBj8kWy9syt0vP4zTFKLWKa1YzmZKLPNZ17VxZ6DKz4DmhiaLDkE4nNhvm6JC2XW2WrYGFZGI242WGw6BC1Blr/uRSdrVjUALAUjI0wMvAgzeKQ0gswP2U5YirmYjH5GUfRdHHpOjh4ubjePz5x3Bt6xlsj7eEBcTxO3PuG6N4P4glu+c50WTp2QKw57bQ8GO0efEGrhAXeSETgLk/DBFrTKoi3GKEohoIAO9OtpGPdpDlHE+aYES0IVjTXtAeAx7bgTVUFhIjfYFlaoHz1KZCxG3j/qHt4OLicTz0uu/HQw9+H+L2qnWeN9tO5rA4XPGnFbYQVrE4J1nGvbLr7fks5D9O99nghqA2nBiFqRtbF/AHv/9LeO7pd+HI4QkOH/MRNQJUjS6GaYhHn9zGJ5/ewo2shZETz6sKXKBZEnTKCN1kBT/7370V3/KGr0fA2WQWxgi2zM5FSMSIwPBvrJiwMsRMnEkls3Ihg/GYM0C1o0ce3Y8i4NK1FD/7734Gf/GRP0Jasv9uLhiuk8J2tpkctfG1hSJjLBaA+ZgCMM93MWKoAqwsLooIx8vvfqkBbCuSpKBGANaFXkiKBzJgI259MyPmc3WN5frSHxnJSoKwAPLgutUoN2IdStBS8NAxHn3Pr8RP+B8CwCwjqReyJmH8ye9H7o8qWen30BEkkYlMuIKbGz/TOI7lkjmTvKU60HWQ/mIAzM/k/iHgEoCZASsAm+vM7NeDABzWhD1uBcC6L/g6DWrMOmXMjpz/6duqikP623sz7I73sZfO0M8pKk8ATkUwg+VnZrcUiPCE0ewIm3mZ5skNMqTNrFSeZ0jzTDJNOdkaJBi5ArQZvYVoZegZWz9SuTwSujhjxXe1Slb1k4U7e7e3hdlkiCLw0Ghz2HmKiqVxKlxJ7dIqzLicueMw+gD5/hWM+5eQVGP4/gix9t20/Ey7RSkGZrJgdhoulhouuomP1XYD7aSJSe5hOs3RH6diYXbujhPAyoqpv85cjAfAU+spnthtYuy+CEX7lXhqA/j7C2Y4//gasNDZRBy/G4cWLiNoOlg+sSr2YqvHD8FP2rKPQpp6J7FkAzMKN+z62Hm2j/7zFZrZAhajlmSawuy2868sC9ILmdc8AUBsXG1QqhKPjOi19CyRmpaEa4xpBkHsITPrZfZ7KwCWrJBgZUdXNJtRFrUSr1SAQwFYBUGs8qJkukoC4i5kRqRZpwKwmLQLt85UHHQEwJxbuVRnKNQiJTt7AjNAFJk+a2Jh1HBYpjUBC6/RuZiHDQ5Ut1q/jwjjaym8BsDcbwrAQoI32hnyvlyUuY3czzx24nlrZTBZ5RkLu2eM3BlgOtvFhY0ncGXjcTxz+VHsj64jWrAjSL6ZDxUpyrCBIE7QCtoIgwaalDH1EzS8BmLfkDgIwPS/K61tJ1tHXjFBVo3gliPk5R6qfB+zdBfD8Y70hsuCfWLW/qmcZewHGexwX9NggVmvGeMzNor1cTFu40TYzwFe8YpvwQMPfT/OnHzABGp2pE2yW0tsk4kOK+VIRyoxObBVFNlPtlIjAafO+tp+K2N9bt7u7iX80Z/9Mj7zmb8Q8F07HCJKXOSei0HZxjPrU/zNp69gv2zIzC/L8Vw4zSLKknkEPw/xyhe9Bm99y7/BXadOIpya4IpxCAMEfjeZKKBph21JmAXW8CEIspIJWzlMuh4VlJxsmmvuHX/wx/jN//PtuDy6giJIUdimOjP5OvGHme+cs2B1vPXc1RI0QUYCryrAscOHZQb4/G13mCDdArCCiAKwLuhfCQAr815An8qCA1OOJlBd372GUTqRbFhZ0QrC9UxXf2cGXAd42hvWQbD+tzrwHQTl+f8DY9cqYFQbeWKQwN61ArDOLROImf2qe5J+hlwbMUU4jBEDAZhlaD0W+rxbATBP3nkFNssE2E8cPyyGDLpPDgLwvC1g54q/GPjqcdKfdRCX1/zhj1cVRwW2d3nPsbs/xY3hCJfHQ4wL9oBpPMiGPslZJVq+g2V6k7YSLLUDNCSMNYw7IU3Ja0wfl2M+FAvnQEDmFPBoZcYp/dS4wfA1NBwIOf/q3xw7EVJBlcnO58nCK6cMfTQj6tPOEDiZ+PuyXJBTuN4tEAc5Em+CcnwZk73nUWQ7WA7ZOxxD4J5ykw6JZIbtzf4dhTgY4cdejiiocKgZGQFuvyleovmskJmw83eeQrLWNXU13hga72R4frvEZ/YC9KoXw+k+gMeuAu//PED25oljwJE1oJu8D4vLl+CGI7QXfZw6d0aUVuLugpCv4shFzF6w0EaB2baL688MsH8ZWKxW0Qh9ULGHi7+4txCwaYRghSFMw8AAMBdOMVWw3qZqbl+/EEiV0/EKmYPVvqkFYFGhUv1l+0K+nwAvFy6Oj1hmtHizWgs/O4I7z4Bro4LyvRSAJdPl92Mpm3KN9Iklq9oyphXgR3ZRFDMFGFILx22oLiTVGZeVgACub5y49MLXco+oILkO2iwZGt2D+Y0SnhK8WELQ3IPYkrLqACSaxCwTWuAlAJMJTfDgNos6FEfP2EM2o6XGlD41Os1ZPoHrjEUYY3P7STx5+VN46uonMcu2kTQd2Q7JmHxmuImMIhGAozBByw8R+A0skiHtG3s0gq+SQFLM4BQpZiU5HGMB4CLbk59ptofRZBdjCs5UEwPAOTMcA76SBQs73ACw+dpmP8rx4uLAa6UEhmmFI8dfhYff8L14ycv/S0SNjpH7pIqUlR3l+0mrgpmmZZwLyNXYxTouJucdS7sEOBKveE5yxpy94GkPv/fHv4xPfeIdWFuZoXuokIrUNM0xC7p4cn2GRy/u42LPxdhtyKQE61uSIdGApfLgZxGa8Qre/M3/FG/+jh/GQgSEDCAZMKgeNbNf8id4wGo0dwmyGBhYAGYFpSIBi2THxPSAP/HEs/iVt/8i/v7xj2DkjpA5rCyYqpq2RnQ9dEMz30vQJUAkDdNu4BrHc4uJh+jfWwA+c+IEXvtVr8aZY6eEAa3gqYDFClc9q6VmPG9foJBlL0AFFr1GSt+M8wz3e1KGvrZ9XchKKlupZWgFHgW+m+Quwwmqg+U/BoApvGREkExfnO/Lz2KAwO9kPLZNG0rO0bKc+2vzdXrj/uT/x+PZHIA1KKuvf1+uBC3Zruti5dACTp48Of9MBWDd9/Oeu9W+mAMwR3pdFa16YcbMx+f7yvYMnff8XEXNDdwYAFu7wFavxMbWEBd7qI+AJAAAIABJREFUA2zNJsJ+Nt6xVI7KcShs4ORyR0hV0lPFTLIS3lheTh3O3/LEKuCUZshc3DqmQ1TTHL3JAOPRGLvpUEDxdOsIDiVtiTrCKDAnaWRKONyB4oRBL2CSsiqWuKkVXaAg4UH8zDx4bopWMIU328Bo6ykU+SaWAgYM/M5cUCSul3GKvDKzynwPuWBcV4KCyC+xnBjnotCJ4EUdLDc7uPO2U1hc7QJNhvOEO26cC2wXuL5X4rO9ENdwJ5zWG/DYOvCBJwzBgzyt208CJ1Yv4NDiM3D96/DjDCvHj+C228+gvbJkepkJJIiRA5gC480KmxcGmF6LsOAeRjugP44lAtnSGBcu7mOefjQj4E0VoJiNCKGImY4VPTAXjHkeS2wEFFGZsiVomd21JeiDAKz9WQIjsxlmwgRgGe+xc7HCmrfvf7AEzceF7WoBleVMyVJUGYkLNv+ualn8DPscfrayk1kpNdKSJBul4rEqZSerNCQz4xZI+HhufTtZLZC+CysxrBzUDCWYxfP7qO60zDyrYbK9UlhdkOoiAYPyiFYNiv1BIexI68AEExKM2H0rfVb2FcVZZ4ogmGE028D23tN4/LmP4BNPPoLSGSJoVNYVK5As2POb8PwEC1EDbT9BHNCqMzYiHBzpcywbnNdaORXmrVfRY3gMpxgIAYu61DMyo6d9TKsUbsmxkylSAWACpClDM/sV1rfdb3Ksef1atXYCE7VngmQNr7n/n+D+B74TS0fvModaEx87mkZuAAGdP6XHbk0+ZDeq/rO6Ztl2ihwiEq5SEhIJjjne9Z9+HR/+2/8NS8vbaC5MxfOYkxJ7Yx/bQxePPrOLy/s+tpGgqEJUzlT6IzxsHgIUmY+wjPHSM6/Ev3jzW/DQK18lx4CzybLNIqJjzj8FYBVjYWCVkYUdmRK0uH1ypJF2g2z7LAJbI+DX//2v4R3vfAf20x5IGp1S6c/O15E7oz1dCWZsZUb1jpuJMashYDADFp/zohAeAO8vuuMOPPjy+3F85bDRCLfyi/USNN9XK4VfCQArCEuJ2WboVZFJ1ru+tSFAXDcvqAt1aO9VCVpqZ/ifC4DdyPTG66Vdfk+aMLCETAxQAFZwVg1oGeuyN60qDIcT6R3ztdyOrzQDrgfxfF13IREmtMpiEoDrx+IfAsAKyArAMlPEYINA/ec/XVXEIp5Yu31gZx/Y2BpgY2eEfjaReSUCJQdMYrfAKvu6nQgL9METycfcjqEQqEkqINBx/o9mDFMpI7CWvzcyno7MOkb5GIOc4OjiVPMIVpu0XWujGQdGc7NhVEMkg7BC4mMuvEIi4fxwicLliU/VnwChO4GbbmC2cwHbwyfR8UZYIhOxGtsZvJsxkNh/WUUfZsKpCIowqwYSiqE3Aiy1Ozi8chzHlrs4feQoAjI1OGLGOi6HKEc+0Hews1/i47suNos7kTXehM9tAI9cMOuNswAwgHrpqQG67c/AD6/Ci/YRL7Vx+uwprJ1clci+io24gpSSJg62r0xw7ak+iu0OVsI1HCLZiu9nvXfJvmTRQcuoKvGozi0iMGDNxXVul0Ah862qGU0GqM2geQ4TgBnpC9mEh9V6oM7Z09bgngBMIJaxIbFIM/tVXZL4u4gu1LSgJQCyzFexO1T/VTt/y/8LUFnQ5fcXezhbLtYStggXsUcnpV7L9hGyoKmkSJm6ujkykObGnIMZO0/2ZmAykCYXVx9oWDCQ/WJHtiSW0VK0PWXmI16WLU4BFO4vBWDNggnA3FYCtpSmua/Vb5neHSxzOX3M8h1c2n4CH37sA3j60qMIwn34cYmgYcZUKupB08EnaAtLksDbCSJhRjsBnZJiBB6ZyyRfzaT0PCPAUlwmH2Ca9uCXQwHgcbqHkpwKPjebCUDK3Yqj6NwrAZgBjVRQZA6cFqAOUpkdTnD2zq/Gww//U9x118NwSBbgweCSYElYbI+J4pntq0rlxfoxczfq7Le0AuyML0vYPAdV6IQ7/sMf+j28+51vR9LaQrO5CzcsuOpgViTY7Dt4dmOC6zsFhoiwS4UuutG4Yzg0eaGyGCch0hArraP4uge+Gf/s238YZ452qYshAZ50jywA8zxj6s3WAwGYx1mCJ7UctBmwjEYmwIwVkAbwzg98GL/6738Jn7/2uOgQ0HpShPxt1MgesFnMSyEGakVGyTcKwIyC+TeuYVzr2KZbaXaEgPWKe16GpWZbkpdbAbCCH18fWbqzAsJcI7quVmV1imVaxLZwFMx6Q6OSxZKvyjcy6alnwMpClpaQqfHMWdf10rL+frDcXH++rsT6HC82mWs9q1cZSpaRb7YWTMDNfasiHAxi5PKtjJgH94cCMLN63Xc3V3+eZS8U4jDBianY6nvx8xc6DQHgVrNlsm9OOViiVn37FODnGfABMpYGY/UStO4Peez3f7yqmAn0hkCvX2F3kGFzZ4yN3kgIWdQmJrmKwhaLEWeZyCDOEAaFjPxUvpVWE0cXU1rOphPsjvqYjPbNGFE6lF5Zl1Z/8EDWdVEWaPoJVuIFLLUW0GklonO7EIdoN02EqKSANB1jfzpGwb6arQ+WzkxMjquggOuNMNx+Gpubn0RR3EA3SNEQJSyj1iVSm/NZugKB42LG1UcyR8rrcZa4wHLo4/DyIZw9dgzn1g5jMUmwTOa1iK8z3bFDoSMH2C3/f+bes8mS9LwOPJk3b17vypuu6qqu9m56MBbALEiAFJ1ASqRIiWRwv+jj/oX9thuxERu7CkrcDa0YAkgGQdEABAgBA0+4wQBjAAxm0ON62ruq7vLXm8y8uXGe931uZd/pwUDc2AjdiIpy16R9z2POcw5u1oE361ncio6inf5VGUH68RUDQJ0csLYCnF0BqsWLqBauI0xvIZPLYnF1HoeOzWOyWkRMEQ72evws4g6EgLX1dgPYq2I2M4cJas0yM7PlOlHjYUnVEllE05eLi52nJSlRSrzWc1UXP3EOstmfjg0JeKoKFststsQtSkD2qpXF1Eo68n25gCUBWMrZNqPhSwQg7baI6w0zRFuGHClN2RlTAVur06xzocxMuO0jswSV0rTSlh1yhezGsYfPBT0ZpQvYs1w9MAo29WZbQDjjuPCzBRkByGZdlFhmtF7GisGyy7YcqftP0NfjxWMlc79agrbqTdxH7guPgybQouwkREPA48LfY1l3gF7cQOS0cH3jEr723Oewsfsm/GIfkwVXeA5kJrjMhvwCCn5JVNqyPg1CjBRlzP8RJYZdyX4HTlvA1x120AsaCPttRMM99Dia1Cc5iMeYlp4c67IAzKDHlofNMInRe1YA5jiSELL6QGXiPD76zP+Is0/+FqamFk10plKNyrS3Xr9agpZzZ0l2KuqiTHJRltJMmCRCZq5Z4JUffROf/ez/iaj/FmqVJvpuF7RwqQ9yIoBzdb2PZi+NwTCNFq+PtIfGgIYYA9Oi4JTDMINsXMDa/Dn8wW/+W/zLj/0mKhxPI8iyl2vlJkV9jUzt3gE3Qua9GYj6pszMDJjtHga7Ids0OeBeI8b/9sf/M776vS+im+6gGVD+06ibySIdReL5KoAVDuDYUjOBlCAjfr82A1YApu6+MPtjF7OTk0LAOnfiDPKqIW3vw2QGnCyDvh8AKwhphqnuSXxb6Zm7pifMvimzYFWRUvYvEyCpLlk3pYGY8/z/D8A6A8wsXTN4/dykCtY4ADebHcmAFYB/ngyYAKwOTNoaZQbMVmG1Uh0BsK4zSUBXYH0YAOu2qX5Bkhswyrj/9N8aRNvtAnt1Rpht1Jt97A6GIsJhwMtB2XdR4KyqF6GaT4tdILNJuiYxCuQOdPoNNOu7kv7XByxfR2IizpPYCDkiT8IMbyLGaUOU01ksVmeF/clssJjzUctnZV7YRDfhaA6L79nrNKXkIxdgHMDNOAi9PnrhJm5cfgm3W6+j4nWQcwegDCbB13PTAvYsQfPzKbnJXvZgSEP0IbpRDyURCinhyNQEjh+aw+LUBBaKacxkMpigdh5XUbKe2KTi3diJEG7HuLgV4FowgXvDU9gKPoLXN4HL9wxgdTxgagp4/DhwaOYWCrnX4Ke3EKRdVKZLWDm1hOXFWTg5CjFQFCSHqDXE5pUWrl+sozpcwFxuEgXOr3I9tMpPFIKXxcGOJinwiqOL7a0ScNLqe2urwyz3qcCALoKi8mPlJ+mmpOo/hkhiLjNVSBImK91jrNG9ZrmSSVqQ5OvU1UbK1TrzaSUfuXaLcJbNnNnPYsmXIMwMUtYwW8IcifXbDIr+xfx8CjSYG5ElR/b1D2rGoyyAXATLou52ethrdNFscOmhhqthT/o5ArGZe+YxUOlBBjvsTyogkXCjSkiqQc3/k6DDRZ2jseKhLPKHhhEu6llWnUz69hGQF61rkrbYEx5gv7uPe/XL+MyXP4FO+wpq1ZT0hOUm9Vi98VAtVIVQVOHCnckhn8pKpieZD7PtYQdtlpujFsJBC72wIYSswbCFkB7BUdu0Nliyp7uZZZpHkYM0ZSftDDkFOiRzihwhLDIIofCM59fwxON/iPOP/A5W1p5GmdKLCsDKFeiYY6VkPfZYRStGKwn22mCwI7jN48URHx5nF2gNgTv3ruIrX/gPuPTOV5Eq7MHPthCnCmi0Y9yrO9jrpLHf8USvmnOXLN0Oh6EZnZSmELkcHtx+GhO5JfzKB38Dv/3rf4QnT65J6XlkOMJA1Y5IcR5dDBmUrGjLzTJPbol7hTzQs6BM5blPP/tV/F9/9n/gXusuOk5T2m1u5CCmc5m6TcgFbcsgloEsPU7OfebzqJRywjORNgkZ/rx/wliIqCfW1vDBx5/E4fklIayOgwevexXlUDDK8uJM9GQ1A9YFPpmh8XkKwMlslc8h4LLvqn7CzW59NIKjIMzXU8Y3yYxOfvZ45qv9VAUszSCTr/ELpv8rBhV2Pwie3BatfqqoCX8X3eWiUZuSAGJoXKD4dz6vXm9JRq8ylOPbNJ4Bm0DECG3oOeH7lYoZHDp0SAQ/eJ64MI0IWda8SIOaZEXiZ/1NATkJ5M7/+nvDmOXETqeLrd0mtpt9hCEdfcxYUdHLSaZbyXso5jJSLqOKU4hA+rM77aZ8J8mDtoHtoCFsaU4X8ruwCKMIgYw0mdWTwMh+Vi1bxEy1LDOOvEgnc56IU2TFCclcWHryyYSWkgQJWTIYHUqkuoc9bG9fxus3vo+9/g3p/XLrqD7DcrcO5vO9JL+gIIdNc9i/K3hpHClMSPS5NFnBoYkyFosZzORol8gF29YSi1Rhz5v+byvG/c0Al7eBy9EE7gRncC94RqQo72wbdacuR3vKwBMngMW5bUyWXkE+tyFa0cVKGqtHD2F5dR6+ZP4u3HQOccfDnUt1rP9kCwVnEfP5aZTsvcwFn+DLnplE6Fyn2Y5O9FaZ/fZ6ZjEUAFZgZJmGkTz7xnbsiIufAi2/q52hSkpqT1cySmbAqtls+79STha1NDszzMVcev8J4E6ILljdkwcAWC5IMlG5nRwFspm2lKMTZWkhfVkA5iUkPr2iWBWLjitbEiMCh5iKsGRgMuMm57ibPWzuNLC/10UvckVZyi9TY7mAUiEj7G9JKlno0BKpBXoeM2XsSumfpXpbgmZPmKYT4l9tj3USgFXSkEFHnuVzLvq053No99dHGGzh1Wvfwje//ddIDbcwOZmVc2sEkouIXRq0lyXzLeXSyKcLZrFyTKk9AhWNGujH++j3acjQRRC1EEc9BGFTdKJ5bHgcuiGV5ewMsAVgZpj84jmW4EwCIVf0kfnzzMJTeOyJP8KJ07+Oxbl5U+mw5Xo5y5a0JqVny5ZnsMHfeS6FVU39cN/YRBrDEVNkYKmbE1j391v44Qufw5e/+0kMgltI5bmGtNEbFnB/P0Crk0YYZrAfpmTekuBrFjJyQgwBiw+OSZVRw9ryafyLX/x9fPyj/xLzE75kv+RKyOeTHMdAkmVoa0nI0yxBJkl1bPNo/5eVIfr+Mtj1gbfuNvHv/tP/jm/+4AtoOm0M04YcFA+GAsAULXpwkNzcuBIsMRMu0NzdADDHZXgeZc6dRdGhI5r0Hzh1Bk89+gTmapMPLfG+FwAnwXTkkmRLs+8HwAaADJAxyWH2yBGgrb37AmJCeKTSW2SUtWjmkCRmJXunP6v0rOXj8een84ZUyPaLvp6fy5L4zwvAKmSTBGDuiwK6BgBynbxLipJJmWkb8PMV7Av5NBYWFoTwJQGHBWDdfiVCjoOvksn0uGugMFqfxjW3/6ePNWMByCAA54H3e204UUp8RfliqraQRZyitjJLWS7L0Q56kaGuc4HbajTQCXsI2GsSoWpmnllk04ZxR6EOAmcUG61oClkzoq8Uy0J8qmUMMzCXcYSQRFNqswMHyiydfsdkw4HRMZXeS7qHzf5NXLr0At7YfRnRsC4CIhkKdUhvNyWlZodC2LR1YNYMBhVpVH36FqdwojyB5WIJ6WIOU4UsDlWLWKxmsZBzMeMzYw/YHAaoM0oEjHwMdwK8sdnD9f0MrkUz2BicxsbgaVzbB/b2gSxLchwrygEXTgBriwPMVX+IXP62yBKSkrmwNI3VY4cxPTVhojkyevs+rr29g6svbaDqreJQcQoVK1LAFjHJIUYQ2hrR6/iR1dslALPUycWQxBMhS2kmZoU75LX2ZzVeEA0BS6QiAGkAzwtWxpmskb2QayzQsNTM17B3LouYHeHQfFT7i6J6xGxHZ/ctsIkOs90d7QsLe9iOJ5FBS+KWZFYJO0MCsM4WMzt1h6F1S2J2FIt8qgRujgHlbj9Gv9nF5i6rOy3c32qg0Rwgla1ganISkxUze5v3C3JcqDhGAGTVQTJ1OyrD7zJ3bslYLFcKAdX26GV/+MW+ps2ABYDt6JgYQbAXzEDGzuE6Tgv7w9v44YtfwEvf/wcUJ+nEkhJ+Q5AyHqkU5eDiTJH+QjZnJDmtqQNlqJphHd1hA8Ggi+GA5WeOI1F4o22Hmg15hCdRqhJyTFlBMsefc7+0FmTma7gDRvGqWJrG+Ud/B2fP/RscWn4KpbLN8m1tnpwDJgZsA8s1YfW2uZ+acfLvInHJ42avYx5jHkMZORsA79x8Ac9+6RN4/cZzyOU7aEQdtMMQex0fm1sBnFROKhcDyyDt2333ZCGltsAA4TCF1CCDheoynn7kI/itX/odfPCRCyjyWqF0ql6z1veXVVS2OoQopvPhWVPcIsmOWs8kJVJukttKPet/+NqX8P/8xZ/gzs5NhJkIPdfOpVNH25ZoHwbAjDQ8Xl+UNUxkwCrWMSp55kt45rEn8Mipc8J+FvUsy3g217PZiYdlwGRAc70TAEnIQiYBSMFtVIK27F0da+J4KB9qZchMWDLJnlHM0uxPM2DtCyfBTcHoYcD3MADm/elJBdAYG+g2kjfEICBZ/uZz+TuDFx1B0tK0aipIpbVhXKB+XgA2OGOCC/5MvOJ2ZHxHPIE5Eyx/YwJpy/C6f5IxJ4ifyexXAVjdmkTz302NGNICyCRh/dqFayNZE7KZtbwgF0sxg063jSDqoh904UTGH1gUpyxtvN4MsNPal2wzb5viFPDgDlHzkt+pjsVyNoU7irT9swbMpXwR02kfeQ6nU6rLZy+UPS8zmuGKX685KL2gZ8aO+j3Djqbhg7OPK7s/wXNvfhPt/tt2kILD8MYO0fgX88SyTzMUw4mC56Dm5zCTL2K+kMOhfAFzAvgOSjkXhycrWJ7MYcYHaixwMT0rloACa78+EPjY3h7ijc0I1zt53A4O4Xb/ODb7F3CnAXRbZq6Qj6YPHD0CnD8MLE1cRLZwBUOvzSlRlCcrWFyZFxAulwpWVSOD628RgO9iwl/DEq3obOk4zT4UZ3YtiYj9SAKEsI5JkrLiB4zsOYvJLERkI20vUsrWNtPj4sKMVz10R8YCFnRY3tRHMsPW3qtkNgQ/Zn82mxHHaHU4Uss5a3bA52uZmheb9I3tVWcKTyZYEGa0dVASprTtOXMBHZGyNMM2kt+SgTIzIzC7TsCBN9GmJTeBFzlZ7/3AQbMdYHezjrfu7GDnfh2dAcl4acxMTcjCWM5XxSYyI9q0HE0z4Ml+JTNfShEqCLMHzOxXStfWj3l0vGwZWvwAErPbkmXanjft+oiPkdPHwN1HZ3AXX332k7hx8xVMLebh+wEGdB8rFwR8eaNT7Ys+2ML2lOPBsnGAZrCFfkipSZKwWggjEmh6CCJK6B34ZBMlpe8rrUoDwHKNMjBllqrli9D4Bi8sP4MPPfWHOHTi11GqzKDCfbVuWHwdqxAEYOEiWNIACXo8V2yLJB8C9iQ1Wf9mHruwB+y0NvH1F/4W3/jWp9AKNmWWa7O9h+3eEHv7TLfziB1KNFJL2WZg3O+hGMlZnd5IBPEnsnM4vXQeH3z8l/Cxp34FK/MTIlijPWgJ4qwQjDD5Kauq8qPs/3JUKWcyYYKwYzNhBrAX37mNP/nzP8GLP30OraiOgRtCeqHiE2uIUpIhChHLhqAaxVJ0iIEU2whU8SpmhXCqPUfpcYYxjiwv48NPPi3jR5z9zdIv2jKg3wuAWZnxUzR6oHSSMYQf+VvbDDiZHfN9HgbAcv+lzJrOz2QGykxYNKS37krlUUG4PzTCRARkDR74+uS4VLIfmsx49Wc+XzNCBWDtk/LzlZWt769ZKX/nMUz6APM9VWGKuMASNLef2/ywQOBhJCwCsFRV7f7zPelURl/m2dlZcx4SAJzcJ9ZTH/ZItsN035LZ8ah3/KHjr8R6MQSDjjCZzRxuiN6gg53uLsK4L3KRk3Rlof8i+6hUbikU0O5HcsA40sDsVk6y9GdCka1k75V/J/GJfrui7pI2qkXVbF4s1sQZiAb1NARI0/qM84+m2dSjtgzZe9bBo22ZcZ1hiP0BtXb/ET9efx5htC1WVHQ8GiGLbI0BYgJvNZ1Fzc9gNp/HRKGA6ZyPOcdFKWOkMSv+EHOVApaqOUyRDMaVhasFm0FUYSfc9H1c2nVwac/Fzd4ErnVnsNU/je3gGO6zCtgy5TdZpFLA/AJwbAU4On8Tpew7CLObGLptuDkfs9NTOH1uDXNzc3Ap0N0Drr6xhXd+cAszuVWsThwCW9As10mLhH00C8CaWQlBz6oNcVFRAFbA4sIjDGfr5EJiiYx/JGZ9FQR1Uea2jybsbEmxq8Qqe7XJ+m0N7QUArYmBajBLNpjwFTYlY/M3BWDZNrU/1CyKc782myLQkLHL8rUQn+28sHwWF3o7DcMMi9vgUD6R7QcnGAGw9GIp0h95aOz1cGX9Hu7e2sLmdh1RN0QmU0CGpehcBYVCBflMEV42Z8g7HEWxAJzjz5aoxnaAqmKxbKlm8qwGSMWBgYj9EmcvW4XgJc1Dz0t00LSs7qCNIN7Hxsbr+NKXPoEI91GeSiFdMMYiLlnyNDTJeKjms4YpzWw2GiJyIuz1tzGMOggHXURBC4OQJWijj64AzMtYe/mmmnAAwA0+jyxS0hQHLlr9GLXyIk6e+y08eeH3MLv6lFS8mNmqexSDJJLTeI2xYsB9Ejch/j62GvFulLE39lJJmOM5o4Rns4s3b/wEn/nif8A76z9BZ9hGa9DFVquPZphCswcUc1XRAOdixtdy4aO1IwGYZCz+nRlcxSPx6iSePPYUPvjYL+OxU4+gRJMRBpr2GpQWrSh6WeMFW5mRwIjnkOfXql/RdIFWg9zm/T7wqc98Cp/6/F+i0d9Fc9iSkcyezXwy1A1UktIYAEvWRwAm+56ykoUCqmXTwxyRTDtG6vDxCxfw1Acex2SpJgQsZrpJwHpYBkwAZlLDhEhBb2CVspKgmAQiw2E+IFExCFEw4N9pZyil5m5XQIx+wlzfmQ1L4mNL0AcEWXrHP2hWkMwEH8ZETpZtCcBaftaqQFKGUoJoO07E7yrCkZwBNuI7aQkSCMDMfrn9Py8Ak4QloGsBWJjLTij9X6ofKgBrFSB5XkItIyau++T/dRvG+/mjwOjC6osCwCQ1RQPOFfbAweBO2JJ5QrNkkoOUxWJtVspi3BC+AS+oOHIlUpJygbXMiocptHodkbakz2kpwwUug4xn5LfoMMEDRucP/j1v53+z6RhFz0WOpd+UuahUE7rTC+Uzmq2WXAitcID1/cv45tufxVb3DcRWJIPbbsT0zIOLVDFFklUO07kCpmkMkc1hKp1GzfFQSzuoMItxae4QYK6YxmzFAPQkSVdMHSnCy+HbwMf9notrjTzeaeVxrTuJG40ZNKNT2A0X0GwbgXfVHeYinK4BJw8DJ1fqmCi8Did3H056X3yOs6UcVo8fxsnjayiWa3B7KVx+fQs/+M6bmEst4dzSCSFfU/6TpgmUnwwIAlblieBATVspDduovktxBFUfkpvLZL5U9uE8oyj8UCvZsoqTBvQyF2kzaoKynaaQDJvCGAqyFnslgSYuEvz0MZ79KAhrCVoBmOAqwgz2hSIDyblcfr4tn7NEyCxLFgn7+dJLtv1nCT64nrLMqy42VFzjk+mW5dBehPNSPGAm8tje7+Lu3Xu4eecu9nc66HVYFsqhkC6KEhUBmdf1RIGAbAIfBoX8riAs2TABxQp0SOxgywi2smesGq3esSzwtkcux47/YDk6BPba1LtuwE3t4wc/+RpefP7TKNdCzCwUMKTbV8b4xrI6xHuFlyG11FmZGMQD7Pd2MKRzWEAiVk9Kz3HUNYui9ZKXQMkGUARfqUjYk0jNZ6k+BC6iniNUxbW1j+EDT/4hTp36ZVRLk6KPzdK5BBZWUlR637YXz/NIAOZjHIDZu+dx4/7zFAgRywWu313HF778F/jeTz+HMNXG7d0d7DT76MQp9IS6bQRWpBxIy8aU6acOWGbl+hI6Yh6RidNYmljEE0c/hA+ceBJPnPsoTi2XpeXBa5/VHAlGrWFE2wZ0oghmA0DeTxwvozMY2zxDks2yhvfwypuX8X9/8t/hpzcuohM3MUDbcFoidShSFcDQjiIdZMACwLTOtABM4K3i3j0aAAAgAElEQVRVTAlVrk1W9Dp90X+m+cKjx8+axMbzBYAVRPn9vQCYo5xJABY3qMRjPAMeB+BUZBIuyZ4ZjHGM1E6gMOlhL5iAyC/x2KW5R2j2mcdB2dJaktZzpqCuAJzsD/NnBWn2gBWAxWQkDEcjUfxZ1LssAPPzCMD8YgKnn8Xt5WsZMBCANWP/eQDYPMcEHQrAknFbAKYYR7IH/ACBynHQV6KNPebj+zm+DRqsjKoEH1j+QSwHhPZVwwCdkONHFHbnqWJkYGiv5XQBs6VJ+JmcXDjc2Fq1LB/LcgU3MkVVIteT/7c7NArvY7I0ZSj4NBG3zD6KJ7C3XGEGTHcImxln/Bg5Kmelueiwj3xghrzX7crJ3q2b4ex6v4sr66/h23f+DkF0bzTMqdsbCRknQC6VEivE6WweC/kiZrJ5THtZFFIeCi4z35SMLOVTfWTdAWoFF5MFH+VcURS/CvQWFJV/MgVdXGqncbNXw9XuBK43q7jdmEDHPYVePIHdBkTwfdTv5DqbA44dAk4fB2YrbyJfuAo3vYPOcIBMxsP03ATOnjmF+YVDSCGHG5f28Y9f/hFyrTIeOfY4ZnOelEMJwIzoA8valRJy+gCAyT7lV8+cNiP/x8zRvk58TGmjZucbR2xlKhBZsNWSnGQFXLQIIBb4xLLNKj2NMlk7kUIillksDFlKHwquCsL8uxQ2bAmauyB+sJZMxtdKpmt72sxemLEkt0uY0+zrWR1mAgIzKgVgh9cxz73TB3XSJHui6AHo5mXsLtlfvnv3Lm5f30Z9x0E/9JGSwV6S/zLI+nnks8Zoe7pkAp5ilhmZaQOwRSJjYUrIIl7YcrUCsJCM7BeDHT3eUlpnTMDbagDstrgARGgNaJxwC1/6yp+hsf82puYdFMoOKHyQFRcdmpsYEwouDmHkihdwt78vQjJkV0f9lszOh9FAbAUla7RkKKrQCXM9AcA8dgRgnuhs3xPRjYnZkzh//l/h7IV/jfl5wyLWuV/JYG2fngdcqh2qImVPupLtNCjj+WURiaDL48UAq97cw/de/C4+++W/wlZ4Gbu9LazvdhDEOfQ5IsjpC6Xhi+uUNavnSKTDKgfnWVk3TaOWq+DsygU8fvTDeOLk0zh75KycMxFJsS0RHm+WS7iUaatGxt8sw1360rwvKLhheRasrtzZ6eBvP/uXePa5/4p6tIO+08GAWvkktfVNi4MZOtc+/ZIStEY4QtVPjQCYhJ6JalECPL6HgFcvANWvnnjiCRxbWJF1lRmweADbjOxnATDre0kANkxzE0glF3/9XYFcgSKZAWsfVECP7T+O8wVtyX45psR1fmv/vgBcEoSVQ6QCHvq52vdVsEn+XQGYLGgFU34ndpABzc/k+8m9mwBgHkMCsKkEmQBNrUpl+qbekuyXx/bnAWDzHlZIyhLjNAOmFOXhw4dNeyEcjEhhyf3ohhyBM4Th5Ofp8R0PQN5Vqj936Dkue6asRWF3WhIOOf/LqGCAUEDMR9U3fQw9IFycqtMlOQic2eKBK2Yqxny8R21UB342j0q5gjz1pHkQQwPc7A0X8yb7JThXM1kUsh58LzJi+55R0OKFJb2HoYN6t4Vmu4/9el3Ad6/XwcXbL+Ct3WcxpBMM+ZxiN8jINBb/XwJLPu1h2vcxky1hPp/HdDqPGT+HKrWlU66MRBVStIbrw3f6KHp0nEljopgfBQ/MjMhSvteLcbXpYT2awOXuLK7US9hpTSJKn8UwzmKzAaQ52pAAIZahZ+eAx04Bc9ObqBZ+AqTXEQw5GOqhWMkJAC8fXkUxN4GNG108+7nn0b4HPH38KSxNlSWKZ+YjhB/r9sM+LkdcNAMWAKbbC687K7TAdYCjNvRYlXKqZVGLAD4XU/Yo7QLNjFQyAguAMpdrAViAXFmttk882kWbRbAipwStg4vRLIRiDGH/qGNIQtpiomGvXcmgbP9QwN569opbktUWloXUZnMyPmK1sAXo7AewBxZSnCMKeCWL+5BG2GyLEER48/O6ajdDvPn6Frp9z0hikmkrAQfJgkVZGBYm6MtrlJoIwHk7h81FW8r5dpZYSEbWXUokOi34cv+pViZqWrZUL6VoBhkdAwhUW43jDrrBfVy59QO8+OJnUa02MDnFDL+HVI78BE4VxFIOlsqQlOkDGT0aRH10gh4ikrDYx4hDcTISjFJzjJDAbQA4mSPRmo9toqDjIu9XcfLUb+HRx38PyysfRSHjSKAgzpy8BqwEqbCfxcXH/E3fT8h2llHN0r+0BVid4DXDYJFEl9QAL7/2A3z6c5/G+t5l3GndwI2tdfSHPiIniwFtBL1YKleaKfE7s13NHnjd9pBGzslgbfo4Pnjqwzi39jgunHwCa3NVIQayOqTe2GKUQTMRjiBZww25lnj9Zc22EXipSscKE2VH640Yb12/iD/+z/8ed3euoxE3EGeGaHSbsl3dVoRcOoNw2BUwlX5lZCY0tFQkAJROwc9kRuVn9bEV0GqTMRniwplzOH/+POYnZyX75SPjGA1pZRy/VwZMAOZarRmnkiAVcDWQeS8AZqatnzHqS5JcZJUCUxlHAFdnhc2Y0hbqcuEYIppoPwRGOljdix7WE9Z1QcGX3zPF7LsA+N69e5Jt8301K1amNgGYFYSRQhWJXCQ4pVLS+yUA895+LwDWbWAvmEyCpAiHMtMlmbQ94KWlpdH+UcymHw6F6Mtqr1Qx7GSPvu/Dys8KzHr9JgHceXTp2zHF7DnvO4zJHiYAUxeHpanIMJY9zihSxzQjurOpOEK1WkBlekp29o033hYSwHRlBh1qtkYplDIllCdm4MmMgukR0KKQ5CECMMc/mP1mvdhY80lZlV7BjNwPfHvjPiNMB1vNfTS7Pey1GwLAGzu7eP7WV9APriCMtmzvl0GDWb1DliLZyvFS7wbgTB4TvisiB9xflnhZF/ScgQQbeT+NSqmAfLEMzy8hTOXQHMbY6XnYDrPYjqZwqVPF9b0iBsEi/OJ5sPS73YCYficBmAfbnzBkrBPLPZSrLyPvXwHlebw0fWyzqM5O48LJkzi0cAR7WwG+9/VX8ePvXMWZI0/g/NE1YXNyBpv9RBmV8M3Cr+ee5BqWNFm0sOuvKeVysbHKPuxpEYADK7FHUhcXKZZ4OWmlvrhCqrFqVOKdS+ZscuFVRqkFGb6UuM4MTxZcm/bSB3h0wymjWK488xxuH5/P9UoyYAuuDEb5MwFK1L1sqXBkMmFL0nyOnDZbytZKELNochQObgQjR0duQ+xRpZytBh47XrEe9rci7O70sbfbkVEWmnBEgxSGQVpuMrZQarTTLBrw5Sws/bX5MzO6LkeSmIFbYpv0gG2/U3u/Y5wkyejF14Fz1Zyj7QF7XS7iDTTaN3Hx7a/gzu3vYGJmgHwxQjozEK1yelhTxY0PKWk7Dlp9GpYPMAioGtSGQ+3pmABlPpVZv2CCPRnZIX26TU9V+QMtjq45E1g69As4d/Zf4eyZj2GyUpYZWRXdkPiIZD8bqOl55nYIGY3rMa8XcSgzAK3Xq9SqJfvt4fVbr+FTf/cJvH7tJ6gPdnFje1NGQ8IhrfzSIi/JB711uQ90TmPGK7rynOt3jAe57xYwW1nGh45/FOeWL+DM8TM4vryKStESAy3rmsGoBHQ2AxZWPXkGFFhhMEZuJS0R2YaqAg17vd/evYtP/f2f4wvf/iIcL0KPani8TmEyXjcwxJ0elfVUnS00QMzGx6jM6psSayrny0gLmbXUOeC62WsNMJMp4ZmnPiImLTJOY+1YZV9HVl7mXJtKpTmTSSLQqJyZMDM4CILN6x5Y9PXk2dL2zyqb6n5wn9kLJgA39nex1WyI0FJ7YAISnnzuE7NPgrBuUxKQpMwNE0jp7K6OIRH8+Hd+DhO6pJSklrt5fBjAMAPmeylhmMkgX8sggV+q5KUZ+MFKdPBTLKxxVS07+HvyWPGvFOMgE5rgPui3ZIwt7bG9YzJwU5I+qDaMv15LROPHWPULnAtL34+pi0zVKGaQHBcSwwSCF2+idBa5dApe1kWWNxF6yNC8wBoX3Nvbw8ate8jkiqgVJtDqDZBJlZDNF1HIlmRkQhSPHAfFtIucGBMbX8SC76CYowwjAZfzlsb3dWhXU6rD8NHvRzI32Wq3sd/v4s7eNl648lPc77yGILyNcLhjPFHVLIEA7ATwSS5JuZjw05jNljCTKaKWzWA+k8WEn5LMlzJ2LNjo+IoDH3nqt2Z9iVoDzmOmCmg6PhpRGntRHlvRFG51ytjYqyDlLKFUPgWSlPb3DMFmHICjAnB4BThzBDg09SMUs+/ATbXMAk4JzFoFZ4+dwNHVE0hFObzy0hV859lXkR5O40Pn/wcsVl1hdHLRZwZMlSVG61z8JJNluZnBNImZ1vOUIMoyGj9DSSVJAGZZVRZOS5xhRiCgZ+dvRQ6S9nIWAEcLuV3J2QNktU7OmzKtbVYtJWcLxOyDW9x92H3wAABL5Y6AYQGfwQB7nYyp7CTNiN0tLkRWxF8EMOx2aQlcs3GeW7MYcHRriMAbSJWFAMzRjVToo1mP0KwP0GoGaPYiAeA4TCPmXEpAKzL2gNMoF4FKyWTCpAfI+eN3K+XJ4JJgTOCR7JxAr71pu31KCpLqBPGtAzARqpMZTXGY6D5uXP8+3rj2NQzdW5ic6KGQ6yObOQhMzQps7o1m0EcU9tAb9NHrteBGPdleZkzc537EYMQGY/zMIXXQmTVZidCInx1jfv7DWD3+Gzh1/DewtnTcBGWJ8rIKkzCbl/Nks3nR0tZASAlo1jxEgmq2TRgsZGJs16/jk3/3p3jhtedwr3UD9xp76AYEVLanDIGTZgoOs2HRSR4gRdWYITP6QMQqCMDUey7kprG2eA4fPfnLOLV0AcdXjuDQXE5U68jElsBAeQz0JrbqcBLI8XoS4wRzH1Hkhn3f0DMuSTtBGz9+9dv45Gf+DLc2b6DvsTxi1jAFYC809n3meMRI8QYJh0hFhpTEhxCImAGTuZ7PYHp6GtOTVfm76Nh3A6zMHMEzH3gSq6urksWZrMwEkJopJsHznwLADwNfBYTxkvQ4gCgw6jazNMwRIfaE28067tS3ZM0mACtZltknv7R0nAwGYplIMVUp8cS1Qhz6OXwNAZhZt44EKQDzOBIMtYeumTvfhz8rACtj+6ELztgfxzNWPVb6NIpxkA0tWhe93sgcQkegyKlI7l/y9SYAeFBcXo/vCIAfO/xyzLEdSjVmUhy0Hoh/KGP0KtnKOToVcXY0Ek/EONUXPV2H2ZvjiHrWXtMolPiujyCMUc4X4afzGMbMMjNS6mXEU/RSIjfJDNPMRcXicRq7LA1ycIgRrrmj+bsC8CBkSTlEo1HHereD67dv4ts3X5LMdxDeRDTclfnHJABTpsBzzOhRxXNl/Gkhy75uVnq7Mz49jSMZkeJzyASVhUImGxl4+EhncvCyJbh+Hh0/g15cQhslbA4nsdGcwHozg7K3gsnacSkP7+0CuxTiSJSg+V69jNGFPnYEODP/Bkr5SximGmIwwV4w51B5ok+fOIfpqTlsXu/iK597Htcu7eHRtcdx7ugRTFkNaKb1QqCyGSzLcVwoCcDyZUttqlRF5m6PfUubAbP8LBaidr51VLplqdGyjyXrYSYvrj6mB6sZtZo/mHNkxpJFCcqCsJoRqIayMITtg4clSdJi71g1/bUkKP1nW2ZW0FejBh2JUtlKvm1OGed2sWVmqeB7AMJWgcmyXfMeS0hGvjDm7B/np7tAc59jZBHCwEE0cKWi0O8OEfWM8xaDxnIhDU6NkRbA0vQwb3rErEiw18m2AAFZZCn5Za8FApj0zq3e8oio1zNVCypPiTmE08K93Tfw5pUvY2v7x6iU9lEtdVEsEDDM4szRKrXvjGK66ZjFIeh3hHch7lJSqqY0qAFifi73MytztGY2QJWxivllzC7/Eo4d+xWcOfExTFQLMk/OAFwETdgr1l6yzjsrqHMfrS64Tt7I5zLwYJDH2VoPaHTu4mvf+DQ++41PY6e1g9v7m+iGVBZm1us+AMByz8hYTQhXUnUGyWa0kKQrZ1jA9MwanjjxYXzoyC/g9NI5rCxVUSsbnoSUnHmJW7MNVlE08xXCmXWu4nljFMSKhlcEdnvMgGNcu/cWPvelv8Y3X/gqAq+HoTtEaJ16OP7IkZQ4MuxlZu7jAJws6RKAxeClmJORFgKw9n/dfoQnzz6Nx06dE3AWwKW3Olm4khAZYtD7AbD+X8vN75fRanbK170fAOu9q2VeM+pjQJiZ8I2dDQx6zYOSb2wmVjQT1ixVe6HMgPkgmApmWADWbef7swTN1+txVIKXtCurVUmMJJu2x4l/589CEmuZErR+7vuB8MMAOPk3TqjwvPH+l6pFjyTlA9a5zM4nKgrjAQwnEZL/fxdYP3n4JfIgBYDF11es+2Jjseb5cHwDmi5vflADeohMmiQIK4jRJ1DSn9QTRRf6mVYKRUQRLybjVlP0c+JjyqEkPoopD1lRcIjh8H1dU1rjSfBTpiTN+Uc9KQTl3W4Pu90Wrm+t48U3XsE7jcuIhk2E0YZo3xKAWawyhB9RtxWVJoIDFbkqnoean8dstohKOo0qs3G76qfsxS5qS6D2tStjV+lMEX4hhwzNQDNFtNwiWvEU9oMa7raK6HbKKGQOYWnmKDI5YHMHuH7LKjslzrzIUi6aDPjsoZuoFN9GyqtLFtwYxog4g1wq4eTaUZw6+aisXt//xkW8/N03kXEm8cjR81g7PCP7wyoEFwzJQCy7lEEWOQecLxV2ip2nFdYqe5UkcefNGI3OExMoxddWsg6T/RLYOMspJTVrFyitHqt+RXBMArBKZAvGWBcgEqKYCUpPVG5wcyA0JlE85rHm/nTE+u6gF62kIR01UnclboNYLVogIBgLmSk2GQ9rNgq4yXEqzf64DSRQseRINjn74vyfELOsn++gC3S6AKuNBCBWE3odoN8hcSiAOwjheGmUC54wpAnCDj3BSXTje1uxDlYWxO5Qs0Rm6GMrASsUPH4McHjuqD5FAKYGcrd3V3rBd299F73wLVTLHUyVCWYqMmJmYvsyamTs7CTjGFAZi1wGLTkKu0N6vxL4UG2MAjU6uibeuBWsrH4Qh1d/CUdO/gIOL50x95C1iWRAwWOsJhwj5yDb7zW1Mlt6tqx7icqUYFekuEoDX/jG3+Cr3/kCbu3cwL3d++jCQ4vbLeeT0GpKepIBs8dKUHYj8XkmAJtxFJonUBVsBkfXzuPpU7+ICwtP4vTCcczMAsW85RTYcTXuM8fy2Ebh9stRsa0OuV7pjlUwOs+0EN3uAJvtbXz3pa/j7579K2zs3wK11wnAkTU0UAA2c7/9EQB7VMMizyUawLXm3DICl04L0GRKecmkZqZqo1nbvJPGrz79qzi2sirP4T6K01sUCUBJL/J9ADgJzslSdPJyGy9B62vkHCUIAePgoWVeflflJy0TE+gIwNe319FgT7hhSFPinGeFnaRCYIF0RNrSSlDGWL+yBC1TODbAURUsEV2S8u7BiJMCMDNeLS9LHzmTkc9mBszXa/b9MOAbB+RxANbf9TsBmF+8x7gvuj/63lp+HgdWPcY6Cpg85g+cmycPfy82/V8jmOE5JCcZeTA+aM+VSack4yVDmT68zBzpRcoD7MGF7+SEdUdrPwre8/W84Am+PLj8nfKQFPLgo+SlxXJQpOlYkyPopnjDuVK+IwDzNdJD4s0Y9rDTbWG328GP3rmIr7/1Aoacxxs2EA13BIBZgmY+RRkORsv8mReDEF5klCeNUjqFKT+PSjqLomeyYz6P+xzGLoLYQTeiXaGHOJWXEkmlWEAmz1nRPHpODXvDeex0C9hqVdDplzBfXcbq3Ir0nm7fB964ZgAs+eBF7k0BpynKsbqDufJbSHubGHotATQKKnDf2R86e+o8FueXcOOdfXzni8/j9u0G5ovLuHDqUSzMFORtudBwtINlYHHfIbuT40csXFgtZQUhigqQ+UzQZtlUVbREg9b2AYWAZdm5IiXIjMG6FRGA1QRKMiFZnS2TWZxzrAsQF2GulRStYKapQhbKkB6fV7fHSEp4Cp52O4SBbW9UAUj7swBmAoTl77bCI3Z0CSKYvl5YnlKSNQpgZIITLANritLkxBKvce6S7Ze6rCIYlzt02iZDZXbc2OfYCF/gIVf0TL+Rk2qsMNhjS5MwZv1y+yQclxJBsglIGHhQSIT+tMx+CcQyV8020B52ti7i8s1v4f7m91DJ72CiOkC+YCJvcS6i85hV5uHiw6yDX+KXLZrnpsQqvWJeFgIQ3E+T8bfFrIJch0dw4vBHcPLRX8WRYx+G57mg54nMjtt4TlsBvCbUWpDXBAMgAqiW3gXk2RO3JgYMeIZOD1/53ufx+a//Ndbrt7Cxs4nt+h5cv4iAspdUtBMTXgvEFoClh23Lvtxn2u5FfRc5FHF44QSOn3gKT6w9jvPTj+PwXBm1iqlIKAFOTq8dPeJ+U2FNPsOy8AmOrFqUiuaa3RvQEa6Ji1d/JFn6qxd/gDDdl3WPExVOyswdCyBEAbrS96EKl8lUkwCsmZt8oMdgrYBCrSzZGzNgISu1eyLv+c+e/GdYmJ4xPAUSTx1Tyv3/AsDvBb5JsB4H7iRAvBdwaeanY0qtXgtXN+9ga/eeZMSmbHzAFub7KDGLoGikJc3WETQJwIVCdiTqxGOg2bWSqJJjP6wU0oqQ3/XBY8ZytoyoWgBW6cz3Ar3k8Xk/AJ6fn5cMWLN6AnAyu/YSDGh93wcy4pEQ+UHf/oHz8/jycyMApiNQys0inzYRhkR5aUeIUb5PdmIkZVOP07lOJMP7pUzajBd5GTFH15BKRsldVzJZiRRJKefsazqFWt5IT+a9IQLfEfDNeLbcQt9N66EpowwpzgIH2O628ObVK/jmKy/gVuum7APtBsPovgHgmKUBQ8AyAMz7l2IgZvUm0YwgXPPTQr7K06FEZAtZ3qJiEslGlBajDA4FD9hPKqFGslm+BD9TRtepYncwh+1mATu9HPx4AgvTa1iem5cxlY37wCtX3w3ALMf2S8CZFeADxwdYqL2OjL8Bx91FmKJcZiggzAvr8KFVnDn3KLLI4WtffhFvvHQN8SCDxYkVHFs7ibmpgmRweQoFkIzFPea8LIk0vQMXJOFqiFiz9Ta1whIkyfCLqzIH+dmK0l6Z9n1FQYs9VgKeZY6qJKX2ALnA8zZQfWBZ3wjA7IcqY9uWyjkyxZIkBRm4SPPjhRlNwGWmaC0MhV1rgdlOBhilL5vRyJrKKQ8LYMq6ZalcS91JRq4suCRt2UBFgjuWHFkWJfOVOuWWpa1jK9wnIaFZoX6W9Jsdo3DW3GOLYSjmDpRKKhY96QuXSOShVDgBh0GllawUvW1rWcrtS4KwAjCPLzUDmHEzIGKgELhst7yDt298G3t3vgXHuYF8roFcOUTEkyLbTQA2Gr0CkJwpDWnRGUp5WQVONBZUf2KOI1Fsg6VpLz2PtcVfxvGjv4Jj5z6CYmVGAjneRgzwqMAq5gUEcStJyluLsYZV/DTylRlzXllVEPazNTSgW9ULP/5H/PV//Qvc3LmK9f372GjuCkpHQQqpdAbdUQ/Z3qcyB2wZdkL8MrRqz80hE/qoFhZwavUxnDzxNI4tnsL5ubNYrBmWOicFdPRLDrsdx+O+M1DQEjnPBVvOKu9KYtl+N8Jbd9/G57/zOXz3h99AJ9qD6wUGfMkhSACwlJDt3F9gSQ5JAH6g/GmNAspTNQHgWqUoZUwmGI+efwRPHH8CFabh9qEArOJI/5QMOLnAJ0EhWXoe9SLtuNfDsl99rfZitSKpvWmqam22d7C9d19GhzimRBDs903/VpnLWqExmakJHBlgjAMw95VAzpEnAp6WmRX4mRCRyJYU4ZCgxTOjrypByddqEPR+WfD7laDZGhjPgHmfjQIA6QG+90NU+cbHQ5IkulOHXiYfzJQ+CMA2AxYA5lgPSQRkKfuMAiniMEAuHUtkmHVjlFNZmdNj75Qg1g8Mgznn5c1gt10k0ghGVoOFnCsngBm1zJyljAwYQZh3CW8UKcfQ9YTeB/0Grqyv4zuvvITX778pJWbXoWNMF2G0KZlwLAAstKORW7hUr+KhuB9xmzKiGkOZNxdljqfwd8oXOinpgvNhDCN8uGkzB8pZ52qhhnSmjCCuYaM3i71WDu1eERV/BofmjmJxekIyntsbwJvXD8YykqdlPwMcXwaePkEi1lUUsteR9rbQ5cgFdaNpX+Y4EuGdOH4Wh1eP4sbb63j+ay9gfzNAt+1hZWoFa6vHMT1Rlp4gmbkypkmSCclfVgmLn0sQkAWfZWf2fblAMbbgAimjOpaRbMcWhZVsbC8loyYAc6HtMLNOePPa6tpo10w/0TKXCWaWhMTP5X5xYVTVKC6Q0oMjyNg5ZT6fp0wBXkvG2kdXko9aHI562zYrFplDW8aWDNlmwZo1S0md+2yBkUELFdcIwMx82nZWljtE4hG/tBwv9w2Bh6XoLkB99+0tYGcjwlbDSN3NVkqossJQMO8rpDcee5b97aw2n6c+weO3qqh+cX7bCPfI9hO0651N3L77Pdy99S00Oq/Dd9eRK3XhpOm/TRlWE1GLFy4F80PDyKRDGe9n9oj5yFmlHtFeFiMCA8AObUAnzuL40q/h5OlfRXXuBAYDTypIebsP7KeKslpCiYzXCDNfJZNxv3jtM4hSNSmPAiZugLev/Rh//uk/xTu338bd1ibu7G7KOB8X4Izrg57NPUtiGV+kAhutyN8jkrRSqPh0KzuHE0eexOryI1hbPIUj09OYydvqBnvOdrSO51E4BHaEja0OXvLEG/X9FW0WjjSFwOX7d/DNF76MLzz3edzZvQ4nN4SXCsX8IXbSsr26mHP7CcDam9QMWEDHrncjIpXvS3spXy2Bc6UTefYsIEL/F86dx+rEKnKeKb/zoSQsBcufB55lB8AAACAASURBVID5Oj7/YT3gJADr85JAPP6acSDW/dD3114ut4v9Y9oZ7tFydncX+ztGtKPRpGCHESyRNZWmE3ZEaTAwvgMyjirynMZ6VisA6sakYk9JIBXJ2HJ5NAOsr+F7EdwJwMzCk+5N/xQATr6GQQLVsHgcZHSx3TYEOj3myjJ9Dwx+oBqSAN7ReTl96EdGiMP2fvkPsSCkfyqBiySCNMeHOKMbIuVHqBZ8pHJk5nJeMiMAxtS81TFzYYwWMyzjEhmErBMglXVQKxdRKXrw7QyuLIrptIwaJHsM3ZhRPEUFYzS7DdzcuI2Xf/oaXtt4GzEIVHnJWocxe8C7Uo4mGLNHzdXcZMLMemnAcOAHrDtNZnQhFct4VZqWYrYHLPvOn5FBlMqhkCsKINaKFfjpKqJ4ApudGew18xhGBRRyszi8eALTtbKAwMY94O1bDwfgVhpYXgAeOwaszm2jmn8daf8eAgY+6RTag560AJgFsxT92AeeJuUEL3z7h7j0xgb2NgdwQh8zE4dwbu00JibK4L1cK5kZR2Yq7FmK1B5xl4sogS4LIc1xcSRAqPSUKqgJIcWqX4l0MBcsayXIci/flw/tG8o4igU/6THbkjD/z+xYRpHIBmaWbjNO9q1J/lITCL4fF3WCKxndPy8A83N1pEZJW2qvLRmflafU95fnC0nCgCGPieg5W9cbgiV7fwwQlEgmdoRWwJ+fwYxQpDCth+zeHnB/E7i13kZ3v4NKpoRSJgu/YIIN7jtLsgxACGDsOcv2yOr/4F3K7eMp4T4RgMUsXhjDQG/YwP2Nn+LOre9ge+clDKMrSBf2kfYHCNyBGS9jYGEFuiMR2CAgG/5Gx/6dVSqZEqEz2IDONg66gYN8bRULS0/hzNGP49DSBxG5VUQ0YaEVW9oRTgNL8WIvyCDHzmZLSd8cRkPEZqnbN0ppbHWw5UHFtfXtK/jCs5/CP778NbFeJFln6OfQDYy4QtDry73fJ2ngIQuTArCUO/mcEFgsLeP8yY9gbeVRLM2cwLGV05goeSIbShMROobKfZ9oWzBAU94Agz2x3LQcBc7GM8Dc6/Tw0uvfx988+ym8duPHSBVYdWuPBMu5Pqbd/M8EYAYm2gOWyqHtXdKIgcxdsqDZA560kpSnT5/G2soqJlIT0jLQNUhJqErASgKkrNNjY0hJgP1ZAPww8H0YaD9QPrVBkGa82vJQg4FOOBBeRYfz6L2ejCntbd8TJavtxo6AoWbBPDZmXtgIkPDBta5YzD0AwCRg8X0UpLUEzfdRANbqwDgAs3ydJH8lA433wMd3ZafjAQg/i2Ic/CxuNzN8BhOKFbSjfNhDAyoF4GSAmfzZefzwKzHFKxg1k4DFUSQBTRESYBYcoJrPIJN3kU5FsuhXSr6UmfhG3W6Idp0SYHUEoWH0imAHm0Q0uS9nZXA5TNGMIZZRkDRnfdl3U9mggHZpfekF8QCIwk/YAc2q33nnHWzX9yWCpjCIOBs5GQvAfM0+hsOGKUHbYT8SsLjC87sj3GptXMplKHO/JGaJcxJNHzjVxczYM59Pz9WBl0c2XUa5WEKtUIHvT2EQVnC/WUG3S1eaGmrFQziyeArFrA/OvW5sAdfuPhyAuYbkK8C5NeDE4Q4OT16Em74m5cahG6MzpEMy2TvGiYMSaKdPPYLmdhvf+uoL2LjXRdhyMWjHmKougL2J1flFLMzkZUSJvdqob9YMdS1imbpPEQnjISGKmux78SGlQ5vl8nBpiZLZr5ggEIQtEGdjs8BKNdBmwzqhwkWNrxWHH6khs2FgetoFrZT4LnK5LHKcoeXn24VbHHVsP1mBUuc2xQLQujDJxW6vcs2ALb6M2E3j94Fm0Hw+bxEJ9mzfT8aE7LGgUAozOFYFtGxL4ROVvxS/ZdtXl7Esjgy1gc17wPXLO+juDpBPVVCqcjExc+4CxOy9c7vZI+Y+Mwix2bloElviEoVIeOxYghbCG8EjzTCzie5gHTdvfR+311/EXvMV5LP7YtcXxU3JcBkYZ0SggpnzAfWeQScfPsfsKAQyiJEOXTQHMaLAQZydwfzyecwuPo7zp/854nASwxQ1sMso+r4RZxHCkykp8Bv3nceIQKdjYRyLY9DFc8V+BEv6fpGM7ga++YPP46+/8Anc3L2JZqeBehAjSmXguGmEAcUmI2SY+VF8g9UXO7utwBXYIDoU7UsPOeRx4sijeOzMR7E0dRxHDj2C2Zlp5PJmNjtvuRAMHoX3YQl6DPB4OMRm2Wp4kyzH4JLX7Va/j5t33sLnv/H3+O5rz6GFfQSpHkKni6EbSZmc408pZEcALBUHihbZuVV+11lgJ+ybfrxl6HL+lxkwy88M5mcrFZktPX3iJGaqE8gMC/BtNMy1R2xWE3O7CqoKoArASeBNguvDfh4HiCTIjr+/vl5fM/7/5GuZAbOawCpB2nMF/Oq7m5IFE0j39vfQHhjVLD2vzIC1hMu/MQMmoBPoeNwExPf25GfN/rVkzePIfnoy0OBr+TA60HXJUJPMa1XM0iBPy9m6fwqGD4BiYp6aAMpqBcvQ+v78DK0EpOHBsyOB71VqHgffBz7rmSNvSA+YXxox8Alkb8l3hKYfVPRRq3jI5Tw4cQ/15n1J+es9S8ZyY+SyhnCQkquxh37YxvbOPQRhC/1OS2TNulFHGNccSfJJ1oqoPz1Ej36LMVmAKaRcXxR/WA6n6TVPGOeAxQNUQJuECA5uk7BQlwVpKKNTFOAzEpTGrNTAhACySrPJcmxK7txnGkbw5ucCnfGMvivlNIepMnJeEZl8BdXcBPxUBf2gjO1uDVlnCpOVSUxUD6FWXkHWc7HXB7Z2gDv3zRjNwx6pInDsMHBuFViYfgWZzFV4ZL2mhkbZiM4qwloNpVy1tnIEx1eO49VXr+C1Vy6LYMSgATGX58VIDdyzK8cwOVk1/ToSh8gKFmcgk4kNLPCOMmCbMgow0TfYEmukt8p+sC1VskRMkKaxhGS3Vg1LpBSFOGYeyvRlCZkLa5dzkNKHNKpHGeEQmBSUbPhUIY9K3pHRlFEmnZBMpDIUP5MkIBmTsRm3lpqFCJQcNbK/J11gBLBtzCX9S1tuF89jO37FrI2ynpT45OJMINSZZr6eC7j0wHkZ2T45CzpdgmUf2K8DuxvAzVc30etGcNysWWTLjrCjmRmI0AMzf+tkJUBlt01nuEUuUY85L1sGObQjjFpoDTawvvsmbm28jK3tl+DiJlK5faS8HiIhLhL3KDLCHru56FQHXQU75L0ZVIUOeuy/xVnkqiuYW3sKK8uPY3LyAiJ3QgRnMumScDY4zeCEHMfivhsDXwYhrGRIed0ec/qTkGxHhr0oXqWp7DXAK1dfxl/+zb/HtfuXsdHYwB7FQoR2b0zUhd0Ls8C6Tk7Ij2LbkmC8yjwGiaEWgEteGU+efQYXTvwiDs+cweLiaUyz9p8DCpw3JrGH1w75AraNwlud4E5qCisTWgERUloAtAbA3fYGvv/SV/DV578milctp4XA6YglZEwzDOrXIyMORXRm0oWc88BJAGYPWLId69qmAEwzDZZNFYAXJiZwdPUIjh8/jqlyFekw93MDMD9br6F/KgCPl2T/WwE4CdDsARN8qdfPqibfi+DUqu9IL5fzvOvbRiVRM3rtAeu5JrdIpSSZYRKAiSvaA+bnKSlNAThZlk+6ShEgmXWPl32T4DseYIwDsf4/eZxIwuIX9032r9UybRRxmHdGAPyw9xoH+PHfnd99ekvu3GTKPBprCHrCUpyqZOEXM/CdHpqtbfRaO+gGdVCrpgMCLX16u6ZON+yhHe6jFXA0aF/Ggw6Wa6WEJGtx3AVzh7Cvy+yWw/ZZRuKeseTitvVD2qYxSFDVEdNLiViCjm0JWsaPeLIVgGWoSp5ngNs+RKieEELGtAk8xNXFAjCfm0mVkfYqGLo5FDNT8nMKNbjpBVSK05ibmEe1tIC0NyG1uI0WsLELbO0euCEdfKD5iboORxaBk6vA6sKbKGcvIUo3MEwNJfjgMsQxB9b9SDSYrJVw4tQ51Moz+Mkrl/HWmzcRdBzsb7fQ6Q2Qj7OYLNRweuUEVg4fERBmz44P7o/4R1gvCWbAUoIW9QpLrLEauRzTINJxsebPVHvhF7NhATz2aEdi/gfAKcff9tSkjMoeyYDRYSBBGq3LyBilOxHL7FPFMtxyVaz/uIFczEVtK+EWZGMmM0drsxktPWsGLufTHlwusHKTjlWCNAPm6BI/Rz6DVR1LEGM/nCVojnIJccgCsL6NsIjtmJIcByvL2bRmFzxWnSaw8QZw7eoO7u/sSYYzWZsWABZlLHvsybrmJS5+wjr+pBKeCQa4sHWptEO5m0Edzf46OtEGbm3+FLfWv4tW+w2k01vIZSPE5DCQcU5REcv9l/tYqjkHB4MuZRQLcAIDwJ4/idLcaSwffQbzS48C3iwK2Wl4mZKksYzm3SgFP4gRDGLEgY9h4GIYsE1kyFkSWNjgQgI7/o23lwts7t7Af/4v/wnPXfw21lvrqPfIz4iN2EbKF76IAJetkjAj5hCkMf84GDlRAKYsKHW6S9kqfvHJX8GZIx/GyvxpLM4fR9mOgMl5ZeBJ8hgDSVYIrXkEe9QkSLJkz3PCAEzG7frAZrONH954AV/8+t/ircs/hZMJse80EVNekqpp1ClImdIz2eNJsGrbbZWZ4EQGzCCU4MG/8flOxpNgmdcGVZwOTU3h+NpRHD16FDP5CpxhVkrQuvAnM2D+TcFG15L/HgF4RM4iEPu+7P/l65dw584d3Ll7RzJjVgwMWB5IX3KfXB7jjPE/FpOdlnEzUtDWcj5Bmv1YVle1XZnsS0v2bUvQySz3vTJcPd7vlwHzM9SWkPvF7eMXt09G+sYA+N1ZsMl43guInY8/vRkrk0y1R5VyHfXb2Gnuo5hz4TIlGLQQhvtw0UeILoJhG7f2LwsAxnFX5nIJfrFEh7wImZWSpm9Ce4KhCF0w25aYlcXfwP5MAM7AdX14flZOipYXxNyhO4QTmSEjKUGzUSY6pnUMYy76XQzFQIKfy+lHfiaRxuZqDwAw/2/+bkrU3C5XtHYjUcZiFp5Hyi0jQgUTmVlkc/MoFWcwV1vBVHUelUIVjleG606iH7m4uw/c3wUa1IMeH/q0dw9LdJVpjiIBa4s3USm9CaS3kEqb7J8A3BcVCmpxm4uZkdfpsxfQ67q49OYN7Gw2sbXfxf7OPrrNPryeh4XqAlaXj+PIwoo4SUkf07KdCTQiGGEdfdj/UuKeqE5Ztq96+zFbEo6BLbtKImnHTVg61RKwLggsQTK7EBAMBmgGNARog8bdlB4cdHbRj1oSSMnoQWlKnJ/ShZqorPm5vGTsHHcrCBnN9PC4/TKLajMuJWdp9qWfr8IeCsDKNFYAFkazGgJY9itHhdijZnZKBxweDwHgBLJzoVP2L8GWMQpvAekJK3OX5KlN4Ppb9Iy9jqAXIVMooUJLubwvOsMkwLH0zyyMM7UCAEL2syBmd0SEOtjD5vEfDtDrbaPVWkfX2cNu+zLubb6AzZ1XEUW3kfX7hvGbjsW/2OE8vei5GfDVY8DtJwDHkWN62ASp4hFMLz2C+dUPoTZ9Ck66jEJxXgCuz3LzIIJDoO67CPsRvCiPqJ8SDdw8JRXZb7X7whGsIQViOA/NsnrUxKe/+Jf4h69/Buu9+7i7tyFzyASyVJwWIQ2OLUp2IaLRbLmYi4fkMf5PFyotQXM9oEY3t++ff/S3cWrlgzg8dwoL0wx+bTOar2c7hfcdwZfWyDIGacbN2M8WcRSehxhidRgMItzYuoLPP/8ZPP/jf0SjvYVM3kGHaxvdpRgcskyeAOBkT9FQ8FgNeBCAg0H3AQAmkGsJerY2hflZA8Cn1o6hkivCjXN2bMyAMAFYwcEAlD1e9vNYgn5Ynza5beM/670ynv2O90jH+5/6+eOvT74Ps+A4bUCV61Wv0zRynOkYt2/fxqVLl4SU1ey15G3kXkqUpNNpV9qWqvmsalNq7KDBDLGJz1Ow1m3S16letc7pJoOlcVBM7vfDerTJ//N9eP7EMtZ1Hxh1kqyeynIJPeh3f5Ypkb8nAP/G07eFhCXlHjtPyIPQ6hs1ETKgafETOT04QRNBtA+Ebez1txAOt20GysuR2tEsExvaZMyimBXE0INl1jdLuhDmtKZi/MmTMh51E3kiWfoZiZEPIvRFGMAA9wEAU4iAwMsM2NgoSgCgjOiRFJjEKXrL2KxYi6iinWQPksmg5cJzcki5FeTS86hmFlErH8bixGHMzSyjUpxE2skgCDPwvGk0hh7u7AO3d4GgeWBHmNxv/dmrAGsrtCjcRa3MPvBNZLwOBhZBhPAgvSAjRk8FnbmFZayunUCvHeLtyzfRbPZQb/ewt9EEmjHCTozJ2gLOrJzC4tSsjClR5EIE6UkK4sLD3bSlOF2g2etkxizGADbjZQlYAJjELmuioKL7BGApySYE+AWAeRpdSjYO0QzrGPYbiMI6QqeNRmcb3d7uqKwUewVUJ2cxNb2AUnUahXwNKTcjhJ6cn4XDqJLGAQRFW05X3Wc5Lza40cz3XQofVvpRc8BxAOaYECsFBGBRsLKTc1ygpU9oizMKwDLNZS8VgjrnSR2WZq10Z9wCtu8RgJu4eW0D7U4kwcV8bRKFAuX27PFXLW8rUqGMXJKzeHyFvW0bJeEwQK+1hf39W5IBd+MN7DTfwMb2K+i1riPt1EXGlQBMEBRmr9TorfGB3QdZ7AaOxKAEdiedQ23qJCYPP4HZpcdRqRwBsjVUCnPwszlh0ssCFgzhDVKIehGGQVYAmCYr5WxWSGXM6AnEDCZIZJI2nNPHd55/Fn/193+GG/duYr2zKdUzwgnBjKp2XOzEwpDXeCorgU+yrMvzm7Z9CZaltWwpAFyo4Hd/7ffxgeMfwdLUCVTKVQkobAtQyuLEdMb89OTmbczzy1ZHgcuKJSDS37fdbaJd38WrV1/GP3z377C9fx09Br1+iKEzQEBuiwRIBvykN8uWFXUORMHDG2032dDcTi1BKwBTuY/PZ9YnPsDVKuYnZzA3w9bSqgBwrVAWANYecBKAFYR/Vg/4Z4FuEkwfBryj9SjhZ/uzAHj8f/ydwVXXVigzvicVMOaEzBgH6GF9fV2yYCkrt+tmTn1gCFvtgRlNzeV8I9Vpq50KvAekLaMMxs/jc5L62NwHArIkaO32SAdan5/c74eB8MOAUY97cn8J/ARgnkedNVZFLAJw8jH+OVHMrF/x5cHv8lnPnH1RANhEJ6ZBLrRxmyEOgi6G6CJ2eogHe2j3dhCE9zCMmXmaLNcAr7Et5N0+Al9mvpJ5Jhpy8qnMfJm/8jv7zxx/oDBHHp6fkww42YAnO9QVTV7TzGOp2nWKss0CvgLCHbsdBGDVhWZOoGKHNtLm9kgJmuNJlJ80+67ELOmHg2NUBOASigTgwiqq1VXMTCxhujYFn/rQoYc48hCkptGM87i5C9zZMze/jsA8DIBbGeCo6EJ3MFl5A/nsNaRcConoAKyDLLMae05ItvGzRekZEYg3Gx3s7TaMLFo9QP1eD53dPlKRj4XaKuYnDmGikhdhCGaUXIRIOmLplWDMMhyJKdxr8Uq1wMtjnGZZlUxq6x4jZCF1QbIErHEAZg9YAFoUx1hqrKPd3cIg2EGMBro9jiVsotXYxW67ge1WT8h20/OHcWzlOGanl1HKFRE67AXl5YZyQhe9oYeM4yMdpyVkk5layyZOzggryUqPtQYXmmSZG8pkuCI8wjIqqwBWp5jfCRBJAFZwlBvUVgDk6mHiNuqpGiCm+Ak9oDc3gbevNnH5xia6jQEyhQpma7OoVVICwsy2mQmLAIpuE0vgCQDmdgopeBgjaG6hXr+B3fZ19J376ITXsLX/UzT3LyMOd1HKxMh7Drp+JNcLAZgYrP1ubrgQjSwA8zz6hSqm585javkJlOY+gHxhCZXiDDK5KoZe3jiPdagtzWqXIwAc9Yz2sptKo5rPiXYyQY+sdoKazFV7wKs/fR5//l/+o4wcbdTvox104fgeBipUTwfsMQAmuJDtzLlf9rLHAVgXSG+YRjFfxr/5zT/CM0/8OmaKy8imC6bPz2oGzwuDDwaP7IRZACZWMjvnPSDdFma/gw7qnW1cvv4mXnj5a/jhjZcQuC1b1RuK0D77tyRF6mI/DsACihaEkwAsClA2A+b6KaXrTMaMM9ZqAsBTExUcO3RYStCLlWnm2KMS9DgAy+9WEEmv7/ES9DhLehxAkgCu/0uuS/QTPrh3Dkrho89LKHElX6/r09BNoRsFiCwB9+Txo8iWy7h8+SIuX748Asd2z5Rtuz1Wd3po9DrynT1gDSR4fSTFZfRnbU0kP1//xgyYwK69WZWh1DK0bmfyPR62H0ngHK8M8ByQ9EpejpbI9XOSQhzvLj8zYDfH9D0z4Lna/xI7jieEKBOJmJSZpImUE6AzGCAMOpZtTLITf67LOBDLzFyVpNwsl/gBQ+aBkSBJkZhd2oaiRAQmGnBEqYAnISsl6JBOSZnKiJreo7FCGKLfD5AV13NGpRT5KAmQchRpOGybMaS4L0A8KoPz8yQg4GykUbJJORlZsKhPLRkmuzskY6UiEejg30oiDJJBJl3EYDiFTG4BpdIyZqqHUC3R7iyPbkCZgSwGThWtuIrbe8CNPYByhtmEiP04CJN1O38IOHZ0iLmJi6jkr8H17ol8HbWraZIl22kvfI6TsB/GCHrl6AlUZqfR7fYkEmP/aNhMobk1QHuLbj4ZTBXmsTQ9K3PCBOAiMy9rk6czqiITaVNEMVtnmdbq5RKABXhVP5c/q8+vtZ/TDFj4MbaHyQTeJXElrqMX7GEQbCAM9zAMt9Fpb2K7Y8YSbtzbxPq9LUReDpOTi3j87FM4NLsEN5cVD+ZqeQZe7KPRDeEOs0ixd4iMzGJKoMa1z2pQ66KaBF/NfHP2B1HSkuDAgDCDD7LC2ROkCP/AA/rWuUc0CbRXbNclSxo3QhRW4F/GWrTPyEyLpKwWsLMDXL45wM0r69hrBygVyqLxWyi5qPB8ZO0MqiXpMSDiuRjY+eXR5zMDa++g27iF+81LCPu30Y6uY69zGfW9q3CHO6hkjNRql1FT2paerdgEs3hWL4TZHjro2+DVL01jdv4RTCw/jtr8Y8iVVlAqTAnZsAtXFkf24fiWDMik8d9NI4g8+Jk8akVfMm5ta7Ckzn7wldtv4JN/8x9x8a2XsVFfFyeyTmQAiHRwlpOZL3Gunw+X17hr+n7UWFYAlkVTXTzsSeWiTKlbejT//sf/AB//pd9FNXsIHtcLrh9k4dqKNnMAEhFZ7aQtZ55PsFKaVDzrxgO0B/dx5947eOHV7+PVi8+hPtyE6xtdZ1rQ6dgMAwdm53TR4mNIASL2KwV4Wa0jg5siOgcZ8MMAmODLDEoz4Gq5gJXZBQmoV6cX/7sH4GQQ8jDgGthApVHfw5kzZ1CoFMRru5hPC5v5nVvXTWU1MmTd/sAkeAQwrgftwMztGpUsE6TplwKXgufDZmp5vgjAfC9+qQylAp4yopP8giRQ6jr7swCY/yMTml8Een6OKmKNK2GNg7AC8DgIj/yaq4Xfs2KAhuBEIDTl2oPSrHHTDk2vNaZGpwE79nrNBDEvUm18mr6r6bEqKJthzwNnCEuCshRVlpQloxXnpcoDqjPsH0lWHgzhR9w+AimfTwbGUEheJgvu2KCANxN/Nr0UKb3aspfcPCkfRT+NHEc4XA/VLFnNlOAkE9a8ht1lSt/5Xh5BUEacmkY+v4BqlaXoKjzkxcS9GxfQcMpohpO4Uwfu100G+TBLQgUJZjjVWeDkGjA3eR3F4o/heRtiwZjlYLt1hcmnXARuCu1egCHHSTwXfimPY8eOYW5pEc1OgF6jg6JbA7oedrd6aG71kQmKmC7PYbbiScYl2a+1CuRbS5mVikVaOuaZtgsu2cdkhvLQcfEWtb0xEhYz4KThgVgHkm0qwVSIyOFI2L6M0AT9+0hhH73BFpqdHdSZAe83sH5/F/e397Df6OLI6kmcOHEClckZzNcmML+wjIxXklJuv29qxKmoJJZ1aTeLjMvKREYqFuKvy6wxMZfMNZ+jtyoYMgJQGT0zACjHxIpxsEcoFo+2Zy4a2xa8+TNZyhI/kv1sAysd9UqTGSxZJtCV8q0h4V26MsCNm+votAIszC2iXM1jsgKQNUzCF28X+WZ7wubYmX43szl3GKLb30OjdQfN5mXU62+hPbiKweA26vVrSDv7qOZCBEz/uTEc92JvUGaBTaAh7YOBIz31nng0cpJhBrX5s5hbfgqTi08gX1tGzp/EkCYqkZlzlBGRyIVH8lY/JRllPMyikK+gWHLMbHPaBBPsn29t3cUn/vKP8crFH+J+Yx1bnW2ZVU37WXPfDg3pauiElujGsSbyLVwB4ZgUbrmT3QfAVxcyBcR8nMNv/9q/xr/4+B+gnFlAPlWS65BBAB8cmeP1ypZKZKsS/DtbKqJyx8GueE8cmX7y+vfxg1efw87udfR8CguRBDlAlqMwBAC6ZKVSIhQiOuEst7pm+z0WoakL7ZqAnpKUWoJOArCWoLVvyQyYpVkKccxOTePciVNYmj+MnEuREb1KD3rAul6MZ8DjPeD/lgx4vBStgMpmIFdszYaTz1MezsPAV0DFpalHKKB0+tQJlGensUV/+L4hU23sbY8AVQA4CsTbuRVE6HcaoqDVGrRHFoJyrdiSszLm5fqwpe7kdvC5mgGrTjPBWHWn+VxuQ/L145mwHr/3AmA591Ek4MvRUL6fBg8p3iMWAfW78cc2f0+CbjhkMBeC35N/d4q5j9rCtGUFC6OGWZh0ayQrNQ8z3nMw5kN2Mn9XoNWnyTSx/cUSoUY9VsuIMVtgOZscByJttIhUmn2hHFIpMiPNRWmiIZZHh/BizwAw6RpuwZCt4oHNflmC7snPRs+wL+YSwZDRN9mM+NNuKQAAIABJREFUBlR5wIscLfC4oHuYzVVktpFCIzK+Q+UsIYOwZ5VFMMwik5tHubyASnkafraCOC6Ib2kzKGA3LqONOdxvethvQHrVhQcdqPResgsN4E8BF5aBlZk6vMpzcLy3RfuQF1PkmJJUmvKULGm5HnqRYVRy9IGEAA7xH1o+jG4/RtztI+Xl0W046G2F8PpZlJ0aCuJrDJmTVI1mzQ5ZItcyucgx2r7uqLzKnjDnPq1WsZSdLQtasl49veqparXHOiynOiTqkXi1gTi+h0FvHQi2EQQcLeii1epic7eFe5t1mRfcaOxiZnEKa2trUuJhaW718EnUGwPs7UXo9DNwwxyKqTK8KAffLSLrUmWtiCLpt2Qzc5THHmVjfWlY0cyARuQtBVKW4kkasoIZfTuewvuCcaYAoWiQ2+NmAxXdZ2Ft2+NTjIE8paEZuPSBTgfotYFmHbh6o4sr1zewu9/B3MISFucrIlvJnilBjADJuW06VbGfyrKu1DpSrHf0scdJg84WWq076HSuIqy/9v8S9+bPlWTpddjJPd++4GFHobbururu6ekZDodDUpYlepFDdoQj/IP/JP8H/sXhCNsKWiIZMldTQVLSkJI45FBDzkzve1dXFaoKKOxvX3JznO/e+3CRDVR3m2M5IxAAHh5eZt7MvOd+33e+czAcvo0ifYIwnMOJ+Gyy/UmdOKNIHnOkzRaYQp7QbIHXSyy5CwT1Bprbv4zt3e+ht/5t1NrbSOIVkV+lDKtxD4pzB8ncQTp1kPYLIR82Gozk1Lq8pQVHDs4P8D//H/+TePzuP30o3sQEMBX5qg4G3rfLSU9bs9m1VWbd5DlnC6ImaPG7Ka0JG9rxJKL9b//RP8V/90/+R2x27mK1tS0AzOsi9oOcaqQVDpj3gdkwRZ4xxZ1gls8xTo9xONzDhw9/hnfe/xE+PfwcfkQKkVIPY7sjz5/fy2BjUpKUtmWOiscvLVSsCQsvRZXsTAlPSEiJiuRMHzDNGBgF8/ll7ff12y/h3p2X0Isa1N271AJq0qf2cZT7f82kUq712mN7HWhe9Tp7eo0ug52CtRcAkplb9h/oI3Apa5oKgDLa5xzGc+TGBZ09JjKfMdjJXYx4ofIEe/uPZB5gtJykCQoxN1eLHjttO+cSQUSVLvqk1X2jaqx2lGy6eExUzb+Vj8NE2+S/2IBo9m3GINF9j2Sxc47i+fFYZTExn0sLYMXhAs4XvLG/2xM/ny9mU/j9EthXo+8vI2CCrGIpswqqv2sxW8Va1qApAGcA2dRYzYmYqdC8bqZ9uzn2cs+iMJEpBBBEAsC0J+GK2AAw1X2izBE5Okk/S7uSYlUwqlbpZ/Z/sRZMQY4FXMZkBQeGqTrWe9Xxsbc4dFUPMrWhV6OG9DfWQtZ8CpGtJNATtql2Nc9CNCoraDY3Ua/14EYtZE6MpIgxzavo5ysY52s4mlVwMlR6zC8CYDFmqAPf3gZurmeIO3+GLHgPPpv/ReQgFkJJ4EzhpgXOM6WRTbJDniaI/AwrvTXcvfeGpLHiMMB0mGI6dlCMfGDoIVhUscIeZjJA6SGsWcYCTKwFagDm70aoQIBKS/eJ6hWJRlyCaT9gsSOUiVyX+vVdI8pXFOrQPPfUnWCWK56Akx/AxSkW6Qm8dCjaxeMxFXPmeH7UB72kD072sPDn2NxaxcZaC9VGjHuvvYFbOy/j2cEQR8/ncNIqVsKuEIKiooHI7yDNm6hUO3Bc2jz5qg9V17aZeCFWSOSqW1QIyOwDFUIQtYoNAZe9wFoNi21CHCsRlGDanjVjDcC8fXjuxleWAMpxrJnaOSd+HYHRPen8FDh4Pse7n+4J2JLNfmO7ITV4sfN0gJMR1c+Ut3aNaO4mWOSKQT5IJpjMaa/2FMXkAZL+zzEfvIt88QBhVGDOPLHYZqrVh+jAZQUisjJzV8wWCoIoBS40sPj1Grobb2J965ewsfkaqp0dDKIWpmCt3YOTesLqjBHCmQVIJoAzC9HtbQibm77SjDgpXUzBhX/2u/8r/v17fybXkC0gEr1AAZMBYDO5mQnS1bKwZoIzERYjYm5uoSQfqcFMuKPhfdULMFuk+MF3/zP89//4f8Ct7XvoNm6LYl3oBpKlUJqsegE0SFBMZ5jkGRbZGKPxOU4X+3i8/xF+9uGPcXDyAGP0xcaxCL9MkrkOgM2EagMwSx08Xka8AjA6nSq+w0ypR77yr20qRaxOtYFmXMO92y/h2y/fw2rcFAC+LhJb7rO0MLgOgM242sBsn0/5/2w7QlWSu1gMyHxZqkHbNWPPyTGhmQZvFOmtTnByNhLCEtX8TCqZ42LaiQhA3Pg7Fz6PD55g/+ip9A2PJ2Mkc+WCZI+1fDY5Dlz4uCpNvVzUCQ5cNjrg32wy14sA2FkoYDf1Z/Oz2f+CRAptn0hFLF5DSXVzXsxmoCQUgfe6LdOBZPnvZhycavQr7HvRnZUGgBUrWfpk9QmqDzBRq7GrYax7eedGBtI4vS5z3cuo+KL+qz5TpOOFBELmMyOc3AlF61Y2yYOyt5b2hioyF8b0EoS5EGAUTAA2/cCKFMbVUi4OT+oYqRCk4luKuweiftUUZ6QAzcBFi8YQfipMx4IDl0dY5BFqUQdRvYd6ZQUIWvA8koZizIoaRmhiRgBedDEcA6OpmpRLbanL8WeKcRoCr28RgIFa7U9RhD8FvAFSJ0NKZQiCrrNASDII1+j0ulyQkV6gIrZsKeqrWxIJf+9730M1bGE2cTEiWI181NBG2wkkfUaiDCNgskGl7quzlozauIkdmRGcsACYLTcEZabwTBS5lILUaympiXICYgRIQCar2p1gXpwiT5+LuXzdHWKeDeDJ9ckxmedYDGd4fjbG4fkAj4+e4Li/h3p9js0bLTj+DNuba3j1zTdF1/Bk7wgOC7WLKiJ/FUHRRppVEUZdwOki8zqIg5Z8FT571ZW8o+RPNDmHP/M8SWARAhFFMnT6l/Vfpp+ZlueXkFwIzhqAdYZUxo71ZNGs1qpg0i5FPz5O/FojWZjibE9iSnoAvP/FAHtPDmR/N7bXRNCGackscCWVNZqOEVdS9FZjVGs5BuNTjKdjsGY5WwwwmR3BmT3Eov8WBuc/gz9/IIuqhfTccCFBeUlgmBRYJIX0JlJ0gxkMRrG8RozzPC4wG1V0em+gtXIfK72XUO/ewihegeM3pBzjpA7CLECRVFEw/T8NENdWUa3TVF6lzFtNYDB8jj/9t/8Cf/LDP8Cj/lMM5sx6qGcs1ZKYJFVKBOipFLRZ9TNatEHC89lSSHU6bUBPWjonaA3AlDlkmpZjf//OG/gvfv2f4t7d72C9tQu3qCP2m5K352zFQ5iNEmVJNxtiRkJUPsbZ8CkePf8MX+y9h4f7H2NCJzVvhhlz1W54KSIxD+qLAMwG4JrmkpAsSQAymsciZkKXOd+5BMCtuIaqHwkAf+feq9isd18IwNcpX5njtFPQcstrcsd/SgCmHzD7c3k/HxyeCWGJAGzajeyarpQadHRLAD4b01tYyVcaMwVGljNjNOJ7S/AW9rxeqBlANvcdP9NE/wZE7UjTgLY5luWCcK7mJRMhi6KgrkUbIOd3Xlee0+b2jtwvRm/aKVim+DIApySZWFv5ejBFLc+BAuCLnKIxpFfsZTKOL1LQCoJNCGRELuym1wspSwXAfPeFAAZTwUtGtBwcD6KCwnGRezEcGjsIAKtkj7xDz3a8oUnOUQDM+gu/zOonsaJgpqLHivDFdiiRr9REConceQMYEGde3hPyVStwUGfPnqdkKeVCFzEct4LAb8KvdFGLusiDBkK/Cc+vY+HUMC8amBQdTIotjGYeDodAhcQcO+C/dCkA6kLf7AE765zo/2+E/k+Res/FZWpKximVgVxSvOgPq26OWVGI2gyvBokMThxLTen+/ft447XvYaN3G/MzYHicwZ1GqBUxmlR9YrTFFCUVizTYGnAVoQmdpjVpaFP3Ne9Z6uhS0EI7B4nGtETpqpZJrg4jQ+ZmZ1QRchhdHAHpGbLiDH4+Q8F0qeMgXeSYTzNxFBqMZvj05BkOTz9DOvkcW9sxuqsOJs4Ut29u4tV7L+Pk0T6Gh2Mk4wxRvAkv2EBWVEQoBS5NMDZQOKtillHx2gjcNiLWirX0o5RItVCHuBRRPcr05HrASEtRMrIjwPA9BoSZ3mUULB6nOk3P8zQKYYxshbxm9JL1e3jrT9nuQtlKinXsn+HgeF8i32anjmocYKHbKkaLGQJMcGMzwMpaFdPpAM/7JzifJpglQ0ynp8gXT5CP3sOs/zbS+eeI2dcamfaYHNNJgZNJLgBEwQ0v5ziTfKUIdfIcxTn8dgWN1iuo1m8Kn6Hauom8ewNZ0EDTqyPMA3iLimQaXFQROm1E1aoqY7hAswcMhyf4l7//v+Av//pfYZgO8OD4EKmWr5WJyRiUk29hAe91AMxaKp81KpFJWpfpcA2+/J85l8xcGMLFzfVb+PXv/QbefO0H6Na3EDlN+F4HRaJ6YzmRDkdTTMYDpLMJJotznE1OsH/4AJ9+8Rb2Tx8i8fiJU8zTqWRDMm0nV64BlsFsCRqmLUmnoKnop9jcF77MnJzZdiX1a98RcEIjkuipQW90NxAA/qVXX8d2syepX7MoMWNmJmwDwOUJ3BxfmeVsH/dVgFxeYHxVBGxAzfyfNI9qkGcEPKen9+hM0s/Cbh7NZV5i1G/q9wYQZQz1uQqWMFLFAoPBqZBKDZNZWoqmY0nxzhdzZIkiuhkBDjUfqlS0kZo0AGunz+2f7SnYvtYxM6ia+CVk30TVfE3EburJPCa2Ia1tbCryIMsMBe9KLZZfmuOvAmD7Gi4BuBb9mjTlGKfqZb+sFq646J81ezBRsEEYk462gVjng+RftPCvaiLR5C49KUjRLUTuBvCcmiqGMZ3oOMKclC1XJ8q0mmp4JhuWQKzIWOpCMtIl+5mrGQKwYhKpGrViQqtZiMCrjkf9v5aFgmrar/sFal4OEqBYHybQB14dEevTYRtO0BDhAqpiccLP/TqyooZZ3kbi3sCkqOCoDwQ0dX8BAE99oNIAbq+xLv1n8N2/ReY8hO+ONdkoEutHMWz3WPegrCPPW32oKMqEigzSqTWwe+Ml3L/3Peyu3MV8EGBwnKCaVoQow55gRsAEYG4iS6yHgylUY6gu46gFDSRq0qxf49/JOVaufOm8xEdYv3/BWMuZ8ZFCmh6jSOnXPEWAueqJZLOH1D5p3rHA2WyCw9NTHA/2cHD0czj+IbZuuvAjqoNN8ebrd9GrhHj8+R5mZwukixB+vIG42sJ0niF2e/CDm/DcTUTBKlKvBx9riL0VtMIOgsCTOrCQ0LQdIgFWHJsU+R4TY6FHmUVVdVkqVjEi5gLFFrYwzkCiOsgxYoJGS4ASqGXdpvuF2VtNK0P21+4fPEF/eIiw6qASeRgnmVzrsBKiSIfY6Cxw61YLXiXA/vFzHB4fYrwYYcx+2vk+3MlnyEafIEkeoVpxEMWFtFQRZM/7Bc6HhWhJE4Cp90zlKkbEvH6SwQgK1JoOwvYtNGvr6DS34TdvIF6/jyLsialEjCa8rIJiQbWhlvTesszOxUmtmeD58QP87p/9n/iPf/dD6e8+PDvBWZIJK9ik+ewUtDy+Op1oJj2moC8Bgwbgiq+Z/3pRvZSipFtZTr9yF91qG6/f/z6+/+1fw1rnBoK8jbSIEXkNeSbEEGB4hIlM3iOMpkd4drqHvUcf4Onzh1i4M3gBe32VyxE3YydoAKE8gZcBzfxuasA2AKtuDUVkswGY4FTUQ6kB10k09UIB4O+99i3stFZfGAFTof9F0Ww5RVzCgS/97/8bALb/x64BkxU+cwrMJn1pt2IZYrYoBIC56OBrBsjM9TcRsFnQMEsn/cG5stbkNTSEqtlsJD8z5TuYjOR9itin0tCyoGd7gt6uWkSVx8d+D/+Ngjb0BFCaByoVbRZB5p7mdx4XP6tSZQZUEwvzHATwF23mfiIg29dx+XM1+lU9pSogVW1B3LTkoxXBLk/UuHLLC7qeuzQeNkBsDky6KnWK2yhPcT9K+SlnPlAUsGrIXRayFbtwLm1OhTBCuY8vAzCjXxXNEmgv6sC6H1iMGUyULtCiwFfvl3KTKtpXM6xTJOIPXPFysSuMPKZwfXj0Bnar8P2GpOoQtFGLW3CjDhy/BjevYVpU4US34QUdYULPX6CGxRET0YUqsLsOVOO/Q+T9NTznI3j+GBm1qYMAFZ8avzncgAphF8QQTjQkrpAZzS32YwR+jLXuTdzZeR2b7VdkEvXmylpPdAP0dwFgpo11epkjaAOwTC56wpaIVivXqMnpovYrr+vI0MhDMkWYFXMkGce/j0l+DuQTpDl9oJXNZciWlLyQHmquNKVmNB7jtP8UJ+cfYO+ATjQH6O0wVXyMZpTge999Hdl4iC8e7KN/NpUShRcpssds7MJLNxAFmwiqt1CPbyCIb6LibSJwevCLOqqVlpDrjFRiXQOysJ81APOWJ9iKfaAmY5GIxUhYUtea5CW2i4zwtMOO/Kwdo6SfWpsVsGzGu3aaKlY8RTCm4wlOz/cwHJ/CDRVztj/oI251EHkL1Kt93NiuYWV7FZPxCT5/+AD98THS6SGSyTOk00co0n14xZEIqwQVMkBdTGYFTo8LHJ4As4mjDB3I/GVkzmuS6jS0k4tLUdjsYKW1gSZ7lNu3EHXvA1EXtbCDut9F4HTg5hXlBkbnnqDAKD/Do8c/x1/81R/hs0fvYzLv4+D0CGcz2m6QMKnSzfKl5wu6M9nbcsIxCnTLhm1Fagp53/uFMKP5XkbB3Ob5TNX+ch9h7mNn52X82hu/jrWVW/DoipZX0ay35H/OBn30J33M8zn6oyOcnjzBF48/wXn/APN8giDKseCCnoQeMRtXZMPyZiZNc8xX/d0AMFPQqp1KEX2MLzMXDbKFSsEpqypJSkbA1ES/f+flZQT8IhKW/exfNYFfFQFfOe5mvPUfzWd9nQjY/rxyDZgqEWQ8c05iHZcsX9aACcC8xw3Qms8wtU+Za8TnWUXC1DbnOJroUzknKYGNxWIiETHB2AA0QVnYyHRk0ospfqZZ8NkZBbMvcwz2dfW9XACYzHzHknAtX3MBZvFSVYGPypCyTPjl+8d+xSwULs6fuJIiK9R3J45/IHe6q0ObCwC+dBmXACqvSk+viZovK4GohpSLTenUKvUq9b9mBcxwgwBMlpDqAea+zQ1FDR2VuqC8ZAo/94Ug4rJNSkfACoC5GlEArKJfRsLsSzYAfKH5rA5AgbZieosRmBIGoQWik0qalRM2AYN1Yi4SfLcmq2ymnSlaX42aKOIVhGENaVIB0JCeyrCygb0BMDlTrUjXbRyBUQhs9YAb608R+3+NWvA+3PBEBCkIsgRgrjDZHiAiFEtFHrZH0e5FATHT0ZW4LpPRan0Lu+tvYLN1CzFZpUzdmQjORMBsI9IgexUAixOOSaXqy6XqiBeFCp4XFxHS7iONwKoVqEjHmGdDzNMRZsVQvGpTKCWbiNe58KWnMyBzkWSd3MdokeBs+BxPzx/hkyc/wdHw77C2NsbWBrMZ+7hzYwUb6ys4eHKKg+fHmE/nCDwHvW4di1mB82NmRppAsI1m9TZqjVfRrN2G627BybsIwk3ELolbgaQ5uTGiq+uU81jdhgLAkqLWfcbS3sKUu3ZJYgqaQMzUu7BvjUE9iWka9IxTlBE94aKEtwGlDzlGk+kRBmdfSN868imenx5gnDmoNoBuI8NqL8DqTgPNhoP954/wbO8TjPsPsBg/hZM8h+ONpObLenJcLRBGLk6HBQ6fFXi276BP9u9cMfGdzJF2jzRXAjZC4nMLxDWg3V3D6voWVjq3UFt9GRG1oL02mmEP1fo6EkQyuZFROJoe4pNPf4q3P/ixAO/RhG1kx+gvHCS5K9fdpBrV4xXI9SZ3ha+bPkwbgO1J2bTzEIBFEld7gye6H34h8rKs66tUBfuWX9p5BdurN1EJ22hENQSVJha5MmSfJGMk6RT7xwfYO3iEg8PHotDhhwVCn619F5O0YWhfmuksU5ryhL1Mo+s+ff6/AWARc7HYtiRQyvs1AC8iRxY0rAFTgvLVu6/gu/dfwwYlWa20rEyRwvZ9seTksjZsSezawFJePFz3+98XgBkBswbMzycAU3GGAMzFBkG03GfLZ+JSKlZnSDjnmchymYXIU3HG4/0kUfJsJhkGfleKVOc4HZwvx90sfmwQph88N6P5b2c4OK9SsUuIpJafssxvmiwm/0d5Vy31qohgF2VV4hsB/LqtHHGTI8F53Xy/AoC1Vt7yE82Ha6DVIfdFq5G9azv1rPG2YKpACW3oVxQIkujkUv2qhVyMGChHGApcc/Nl6kpEF9fPM3i5iowpi24DsNGYlt5f3YaktKfJbuNCgXxmKwJf3rAKgC/oUirE4+pYqWER7Klf6yPyKghckidqcKIGKlEDbrWHKKwhWVQQFC3U23cR1zfxZECGKFC/TA6/dH24J078zQ5wbzdBK/ordGvvIQgOVTuDSyUuVUMSkluRLS272F8jF5VG4WSHx/RGVouEVthDp7GLne5tNCo91KT/WZ2i9Mxq/9lLAKySA8vNALCaCC4iX4ra2y090s/KjW04Qr5htNUXkw66YKWsw3NCkuyCi9wJUKWlm7j3sI83hlf4yulqPsPB4BDHw8/wwcM/x3T2M9y5OUatfoLC6ePW3W1hkz39/AsM+hnqvisp5EbNx/Asx2gEIcAF/jp6nTfQW3kV1drL8J0NFN4WfKwCXgcNvy4PW0Pb0pFYxHIAU7ki22kAmOQtTVqb6fYlM0CGLc5nThY4rH+z5s/v2k5QfI+V5DmGWu5TrcemmE+eIhsyEn6K88EhPj94gkonwPZWDZ0WsLFewd276wJ2H7/zIzx58jbc6SOJuhtMabDnNywQ1Qo04hD7p3M8fezi6R6wfwwkY4brrIeqI9be4ZjoPqq4UqDVVlFKa2Ubve4uWoyIqz3U+NVaxXiS4MGDB3i0/wgP9j5Bf3wkBuv9yRD7wznOxzkGExeOF4GymQaABVgdX0UxnGh8dX1lAtQRmElBm4mp0BFvpCdARsESCek+W/bfcmJl3dRj+Sl3UYvb2GhvodHsoRLFiKMa5nmG4bQvk/PZ8BRPD5/gtH8EJwplIVgEOSqhirbL0dF1AGwWCjZ4maiunIImAPN9svhIU+lgkMWHBmDagjIqJAB36y289tI9vPnKfaxX21emoA0Am/2ZMTTHvvQFNplKi3x1VeT+iwLgcg14nKfI06mMK9tzXL8iqXZxxdMRrb3gMgBszsOApanvmvM1Y1l4au4z9xjHlGDMfYnE5eRc9mP2JcTG0UjS1nyfWQBeBZAcQ7b9KSOWi9q21KY5z9LRjfeLBmFGwEEYCABLZOvSTe9a7JU/2CnwMhjLNY3rvyYIK6lEbejNXVM5SlcFrT0Yqz+VVhYtZ2lEVDP1ZUEOncJeSlGaI1X114x5dIdem3QbiYV4xRQ0QZn9UoHk9pWNVUGtPwE0rgopwlGzUuWWBrXI3eleYB2hL92Qym7oOlWmUticJAwTnOfGY1QtTyTm8z2MhhkFuz4BuAUnikWq0slbqMQbaDRvoNHexfkM2HsONOdX+wLLWFMvnob1NeDebWCn8wFatbdR9R9jShd0SdPxproQGhDhCWYMTElA1z6EMOZHkiEI0cZK+zZudG+hU98SoDHMZZMRE9cnRmba+chIOcp8bYFNudYrlDpteC9tnvqLUaEQtWTCGWG8OMV4fiZ1eIKvpG5o3OXS1K0Oxw1RldQ+GcsUX/AxmSfoLxIcTR7j+OSn2Hv658jzn+LurRSJuw+ECdbWVmRie8IUw4wC7kCjoiLS6dBBNnVEDMNLXTSad7C29V3Um69gMF9HNdqF522i6q+hEraEbFR3PdRqwESLc1CViu1oNIWQc7Nqv2ry021NOv0sD5cGYGGLsxasbfsE/Cj4ESqSF9NsTGWLwtjsCSbjx5ief4iTs4d4dPwAg+khOp0Id2530Go7uH9vDdWNHk4fv4333/43yIcjVB1X6rFOjb21QK1RIKxEOB86+OTjGR585OLJQYHRuStJJmbT+F1qWxZrnam+Ov1z2wVWmyG2Nlax0e5KxBJFNVTqHZz2J3j7w0+xf9bHMEnQn2c4Hk3x9HQq4DtJK8jyiswSNC+5WJyoVJ48s8vn67K8oQFgAyiLTC00GZ16mgktYEG+hhWVcGEs4h15wKYpzJnCy30EMVXxlJpWls6UzvB8LPcKWxB99tbTrMJVPcm0HJUoRpMClTr1Rd/pMtOk04x2PfAqoGYELK1UoUpLGgA2bUgi3sfn3cvElrBbawoA39q6ge9/69sCwFXq3utUrM3ktYGrTMZaRuPGzOIaALajdnshZH5mBGxHpDG5LyUmtX3eZQBmBMwUNDdGwFGlKSxoQ45aLrT0TcgUtA12Tvn4l+51WqBF95KT5KbuE0eA1Xjz0uKWPbrMBtosdN4H/N1EzUZAw7CXBZhpZ+unAqgm86rmK2364ypmtdnEiUCT7gT7tM84dfvtBZI9zsYu0V5YmPGV1+rtf1io1IlKzZDwJCVDUWQy4dEFS1pFl98EgLW+n+JU61me0W+E3AsQ5qRYKiJWLh5nlwFYYDedIp+rY3DdqqhgqZQ2FwSUn1QmEMqIQaefxU/UFgnhsuIiYa/6mg0cavRRw6jAV/qgVYuUieAZfYdeE1FcgcN0tNdE7tAveAet9k20ursYTIG9I6DyFUSsCVtdqsCrN4Dd1WfoNX+CMHgIuDMRD+AMLhefpuAETVEpIyVDtWLltHPjQsXlQoapXdYU6lip7mC7ewvNxm20Y0bxiiQl/bvKj0G5/IhHrDYC0H8zICOlEAtkJQWto2Et5HIpapbaqESCZxjPz5GkQyxSJe+n2tACaS2rooHYqyD2AkRcReoWNKamp1mGUXLqUt25AAAgAElEQVSKw+HHOHr2Vzg6+3eoRg/Q6LKmdy7uKmFcIJu7SOjgVPDhKGQRIy0/fbr3sFec5+YgqK6hs/YavOgm4vhlxJVb8J011PwVdPyemG1keSBkNq6AGQ2ThMUUpb4NVR+xlV0yv5PhbiJMkxUoAzAXT0xt0w6S/0egZ3ZhNn8OZ/oYyeB9nJ5/isdnHwgLnBHv9k4dt7cj3Lm7hq179zDxZ3j+sz/G+ZNTxJmLWhUoatKTh7BWYKXZwcFRgo8+mOCjDxw83XNwfuJIPzBdkUQpS66bmiykT9ovUI0dNFsFOg0H9dBBr+WgU3dQqwdikDGcFnj38z3sneQ4nBc4nTk4GOY4OE8xHkeYZ+yDV+5GBFRyFcxESwCWp8poQJcm8zIJK8lZ6lHpagKwAV3Djl6CgW5fYhRMMh+FcLgNFwt27AtpkyUk005iyD+0QlKArs0UvAtjBXnaKWpd2vh+E5EZECxHLwZE2AfMSZb9vka2kfc9I2B+J3BwswGYKeidtU38yhtvCgnLBuBL4KQXsDIm16Q5DYBdBwDXAbAZ128KwOUasAFg7oeCGiRIMrvyiwJgA1w2ABNUjfevH7sCwCS6LXkIOgthFLpsYQ7Tp23axU5HZ6pd1ZLAlFov7w0NwOZ3hT+XbSm5IKCEsD3+BrTtBeS1ANzu/YYA8AUVW7USSc8tp095eC8AWN2rJmdpEy00S+dLtzMjZb2KEBayYgQRfEm+YlxEnV/+njuepJqkqO4kIm3IkxFLqhnJE7wR+UCxZqxS2sqEgU5IBF/KY/K7iWg5+RCErVW60aAWAFZqXvamWptMfVgxcsSeQVsgyn7dqjCiXRKCglW0azfR7t5Bp30DowTYPwKiyfW2hNwfJ/p5DLy2C9xYG2O9/RPUo08wd0dwPEbBF60JjiVeEAqEQj/YalJRwBoKkzwOutjt3MZK9xWsVyOpFzLykqy1Bl8utqQ1mhEZW1d0HddcWgI+U7D8aGO2YOQZJdUmfZrqM6VZTRslzOZ9TBZ9AWD2YPJm5yKGY8a6YsOtCQCHHiUllcG5B/oCe5hI7XmBcXKI47P3cfDs3+Pw8D9gdX0fifNUdlipFgJqktmjiH9WIA2YCiqQjTwkQ1dYySKPSdOFeh1xZUe0vFvtV9Bp3EPo7CLEmtTt3awOUFPcowNXIApYRq6TixCel1kAm2laSc1dKK9Odc1cDCk4jrpNiaBCEE50C89A9yfPFwMUsz3MBx9hNnoX/dk72Dt6D4+ePsRK08HObR9rm2289Np9FNu7aBy+hUfvfwB37KFRBZJKhrhZoIh9VNubSM7meO+dQ7z7MxeffOrg5FiVAwJJ/V+u5zPK50KjTRZ1vcBK3UG3Day0HKy1HUTVAlHVw2Tu4v0Hc7y3l2F/mOH5uMAXfQeHAxfTBctEtELyRDoypGn9UoeMRDx1PxKcy+lTmcBKLOi8YO+/6vs1Ih0yyXmhSNLK/4iwn2pj43mxR9+YqEwWVKFSiktc0sm+dS22SHM4ofINNwDMlCGjX9bhBOy8UOYfO0W7TPPqdLX5zMvzhCZBskilAZhRmEk5mhT0LFc1zKmfC1BQiKMWxKA14Q++/R3c6W2gThcw3RtbjoBNB4cNzOY4ZHytiNWAgP3dvLcc1f6iAJgkrFQ8wHNJC1dqbRGdsSM/e/y+aQRszoWlOeEIuIWQsYz3r6T1Wy3V6mUBpME0nqdx+Ss7LWXZHBOdLZGWJ/1FvDHpa9PLbDIh9Aywx9/TfeDmOM11MuNr/LrtYzPRs0TavY3/egnAavWoVERYA2VKWgGweqQu03DKIGwXoi9+Nm1MTDtfELI8STmzYE/dHdZ+GQFz1o8dFuP5wCTI6YnraY3aaS5Rj6Sg3bomUDniQawAmKzpFwOwgPGSDaiO33gVL29UA74EXAUvy3YlpcKlUuYO09FMQQcbaDduo7NyF+3WrqQiT/tAMnixKQNTkjMfuL0N3NkCdlZ+gjj+EI4/ROGxnm0iXqZrjXhBLkDLzaysFdFlgdiNhWXsoYHV5m1srd/HVr0lrkgEBq5puLAjGIulntbOpaCSvMahkX5LpRLFUycrONWkeJKupP9XR8bGhEEUxpg+EyGEGebpGeaLvtzMU1qOSZ8ljdhrCNwKKn6Mmhuj8HgdeY8poFK1IV6QOSaLfRydvIeHT/8tkP4EbvQ5imIg0XzosbZISccCEzfHiHq9Ee3gXMxOXQwHDiqug7BCw4UcjQZbIWqohjtYWXkNq61vw/N34OUrKPIu0rQC32nCDSsI/RhTpsd91gqVJSIPyahqCdlSLzwIMyQgGT9i/okRroCwtKCr6MetspgsAmVyDebZDO78CdLxx1iM3sXx5D9iNHwHjx8/lQj8xm6BZi/H+q1d3LhzEzNvjuzhTzB97kuknkU5ap0cTr2OrLGF1szFR+89xk9+NMfP3wVOjhxFwNLCITahrhY56NQcMepoNoCVJtBuA+sdR74HcQFGRCfTHJ/tFXjrsxyPzzLsD3LsDQOcTz2kmepaMCuTUBjuF5klG4CvmvwNkJq/+brtKNOuZcvok25klgoTQZgALQsLRoYFu+ZpsJAJAYte1ASBUBbVbCtx5BqQOyBzkH6GSJgxACyTovg5qjS2DVJfVSs2E27EYIX/G/nSdkMQlkk4UbVgArC01wSF1EYJwNSkZxqaAHx/a1cA2BDCbACWfVgpWXuRYEDtOgC2x/468FXzyNdPQcu1sQgjBMNRlkgNmOdKUKw1umJA8osC4IuFghpn3mus8ZJwR5BkvzHLJ2Sam4jzUtpYz/d2BoP3iWFbJ8QMkr0WlC5NsEgypMl82fJUltNU/b9qwcfPEbKi1IqVUuSXv7P9khkaBwTjjN0gXJjnrB8XcDa2/ksB4DRXjMVE3zhc3RKATSr6gnRlwPVym4G9OlQ3jqn9GFKXSvkqEQwlVacsvVj3ZV03hOcH8H2dd9cAzFSarEgmmUo7OmzwZhqaagQ5smIoIKwAWHsCS8TLSF7Nhib1fGEGoY5DwHdpHMEHkNOqUdtSNWB1LkYVTLG5BYRdkgy6yMNN8VVtt++iUb8tscBgBEz6LyZiEdCmAbC1AtzZAV5afx9R/B6K8ASeP5Prwc3UqOquAmGmSxgB0K+UG2tQvG4kr9AkIs9irNV2sbXxCtbamyL+IEev65Wck6huJZ62TEPrXlamdcV6kPVD3RsrpgUVBZCMDIUFrPkCwhbWSlM8DqMYNUuHkoYezZQxN/cVOTEyN0aFNCyvipDXWTIdSrNZat26zioymMgwWjzH0enf4umTfw0vfwcFPpK2JvoO17WmcurlGDKaEZF8B/Ohi6Pnjpgi0AKwWi3Q6kBs+xZZgMBZR7f9KlbabyCKbiJw1zEdsV2iBpctZezv8Voo2HPNCExP9pGpW0nalZkGrfrF1L4+bimIGNIaxzhTJJwiUOIDYzlGYJiO4VMbe/o55uOP0B/8EOPpW+ifPBXCVG8F6GzlaG9UsHljHVhdQTx5itOH+1L7pv5lo1PA6XSRxJuI8hDnnx3gr354iB//DXC0TxEblXpeOlzKc0MJTAdrLQftFtBrs7e3QLfDnx20m2oyHic5TmcFPj3I8MFnwIdPMhyMCpxPAkwTOhupsREFNS6tCpWCNlsZgL8UWepI1gCYAWCaIZiFJYE39xQAkzXv06VI98MaADc1ZpohmMlUUr585u2i97KtUtV5dTy8jMSzQIGvIfKYSfyqiLM8x/F3A8BsayIA80tAVM+jRqKSJCxTA5ZlclTFr775Xbx+47YA8DJy1imXZer4ij5g+zjsFHR5wSMLDLuGeYVKFlXSbIC+qgZsX8NyDXiYLkSSkXM0gbHR6qHb7X5jAC6n2E2ftr1vORfNdmdNl2NEcROjQW3O1z4fOwVvR6fmdeVDzMUb6/fEELZCqV5uc1+ZsgY1KQzwmu/9yUhcAxcpg4m5tFfyO3/n66rmrDpxJLPMzJ8ws8mPyeBsbv9XMpWXAZj/QwBWdkuGYCXrrtJ9qCjaarOjZUXOMkxj1lHVpgBYXmctky1AwoSkuT17YNl+kyOnhq3LKmGB6SJBOmFzO29uBb4EYqabs/xcS1CyBqwAmBGxcWeShcOltilz+IY8ZpybDGnMgLBuUZJzUk5RUpflvt2a7J8A7NIlqXUH1Qb7UG9LOosKSBTkr18tkqKBVRGxGInc22UU/CmalQ+Rhc8QBuyfZZ1L10kdBxUnFb9dJa/pY6bHWto3ilQA2C0i5DQuiFaws/IK1rt30WlwBXbhYMQIjaBI9SapAaeqLYmTv/SO6gyLEaCo0KSK6pihMhGQJQ2BWkeHUi3gZM+2JGnxSIWERXlC3qTTGRdxAVK3KlE6yVc1Lrg0gDPFLRGt1mGmnjI/k2AwWTxG//CvcXb21yiKD1AUn6DIT8XjlZ6+Uy9HXqEQBKPRApi6OHnu4JR1UKdAqwH0ukCny6jHEbOEyNlEt3EHjeYraNfvwE1XkKcNzMQOiX3eTfhBHRkzMUyfu66IKtDVh9KkXPwwmp+Ru6pBSGrGruq75hzH8WEpIksYAS3knph7ipw0oixndo7FbB/p7CMM+/8G49HPkcwfiXgGMxbN9RwrGzm6Gy30ttYw8x3kzz/G5FxF/9VGgXxlE0m0Bh8VhM+H+OGffoQ//wsHT75wpN7PbIW0LWq/Zt91hEW92XbQ6zhY6wL1VoFmt0CnqxYrzIycTwsczTJ8egi880mKjx4UOJ64GMxp2EALPkVayrhKczIZG2MzKK9bKegy+MoEWUpB2xGwRK78O62qvEBAiXahMmuQC6HroPwMA8CSXiSbVUc1dNtZArBcDIum6jjiO2wfV677T43Zux35mrRwOYK0iUVGC5qKV4x+TRqazxTvfwIwj40AzGhtpd6SCJhiHKwBv3n75UsAXG7buS4CNsdAgZ4XbXY90ix67O9fBcDlqLtcAx4kcwFgRopkHrc6awKKsoiyNJ0vOAJXk7BeBMD8X3Nd0oVKP3N/vGbcl1n02O+zwdikj01JxCy4TLbF/N3+H3XeSm3LXuBRmdGuF9OIQkoeIqORIc1I4FI98dy4MKFalvBhSqYRwrnavvFPFAlLkF+loKVQzTSlSG1pAofcyFfVeW266EVUfGHeoGuZRpRaS1wqkpOjANhhzYdiF4rIQADmc8wUtJNnmCUpihmb8TkhKhKW8gPOkOa0u2IamjrQBGGVilZqWGZTIiPLTVhI5sG0Gdw8JAW06iYlCOscqwZhVX+uw3ObcL02wsauAHBY2UUt2AKchoDY8yHQml7/aPBoqEPMQP7lW8CrO4/Qqb2HJNxHFDAFrdNokh0oUKWdG/1IuexwMkw4GVKekgIGJMIwQs5DOBnZxXWsMQ3dexnr3ZZizZIQpFOkFGtg7yoBmKRrRsLsFhEtXbrRMWWtD92lcQHdbyoQFi6HxrCh+RYygelGw7YkpkiZSp6l7Mecy300mSUiL5g6VVSFDR2Dk5aJoA3QC5GU4K73zUg7dROMZ49weva3yNP34bgfAouPkGcP4Xm0uKMmcibCFOx3zWcORn0HxyfA2UgLY7RyBpFo1oTPLgu9mt9FNdpCK9rBauMVTOcxpkkghiBF1IMftWWxwPR5wQVO7klKM8ki8ShmxJw7NWRk8xfkLfiIAkZROh3PVDP7cZmGT8byELMdiddrmk8RFlNM589RzD9B//yHGA1+At95LE5G1F2sEhRXCqxs5qi2OqiurMJJJjh//kScsuiohNUNLCrb0ke/Pizwo3/9If7oj/v4+ANXxsLXIgcCwAXQ9F0hrG22XKx2gfUVB3ErR7sBVDuK4DaZFziZ5ejPCnx2HOCnH07x7qcFzuchUpqE6Hojz4N+uaZmywjYTNQGgCXDZW3m7y8CYL6dAMwFi4y7qwxTbAAm2JrPohNRzpUkgT9XE+VA7BS1Qop6iOWLXAPG0QTgrKDrNhf/dOdZIA68ZZtfORV9FWjZAFzV4g0EYBKP+KUid7XgYu2S3wnATJMSgMlzYRRMFvQvvXR/CcAGELhPpkXNZkfj5tyXkZ1mEV830/x/DcB9yrzlqjeXX+3uutRkvy4Al4/PlNbKwG9ahc4mo6UbEeu+6+2uYqHr2r/JYBgwNUIY9nW109HkAJTvUy4ozftNbzKzpeY62FmFizYnnVFVquRLUqIchwZk+74xgOzs7P43ywhYUjgmdcJlNMXUNW5RBOPqOrBqK1LRrx0BmxS0BjG7YVwOUgFvwYdDUpTKIlA1ZBMfU4mAJRWwyJEvKLjAqIMAXBdiD3t8s+wUWc62l5F4A6teYDbvGwa3IWYobWoDrJePtXz7WizvJQFLvyZ14LqAL/wOVho3UW3toBJvw3G3EXgdaf0YkIRFELgegyWNN4uB128Cr+weoVn9GaLoKbyoLxGwLIxEeMRB6CYCXIyAuc0yWhcWCDxJioIykGRCR1mANI/Rq97Edu8OdjduSMq0Fly4+VDbhBKGwoTWQMzoh3PXVEfBBoR5LQjCjIRRUVEwQZj6z2QDs52Jdo58TXqICYp0R0qmSpZvxsk5gCPRUwRGYiKHqedGtv0Q0Pm58l2/LnwmevZ6Kc6HnyOdfgDPe4A0/xDp4nM47r5EkSPMUAtUvZZAM6Q4xynw7BCYjJX9X7NdYGMd0n5DK44qFwEBXWjaqFZ2MJ/HmKUBorCLqLYqxhv0JF7kIaKAf/NQEKAzXzIMad5AWtThFzWMU5p5hIgD1ffq+JFkCcbTVCn1LEZy/eg6leS0x5TKJbLFEeaLz9Hv/zvMzv4GLvZQE1PqHI0mxLqQAJy3XWxv7CDxQ4yPHyOds+cSaK3ewKixAcfvoDXz8e5fvovf+5f7+Nu3gHxBUxFVSlC64kAldLDacLDVcbG14qDVKyT7ErQyST+zd4C91IeTDP15gU9PY7zzEd2cEoxTtv1FolLF+096MbXWMVPCBGBRErJSnJc04C0VpjIAk9UsUYauAdsAzNcrXJizTqJbhSg9aE/OQaYFe5ilIJNeR8Ji4CwLbcMAV4tqcqgJwIzkCcllAC6nnm2AsMHPTKYEYDl+lhgkg8cy2kUrj4nqMx0hsw2J0S8B+jvf+hZ+9eXX0YhUut2Ah0TeFgCbcy+DkkR810TAywjZqm1ftZj4JhGw2b/xD+bnTRYTOMVCiFF83jsrG5Jq/0UBsIlayTbmz6fjoQAwf2btd63VuZTutu9Bm8lun7s9notU9Z2Xa+9Lkp4mxxGADQP68iJNgb+5by6+q/vURMI8Xj6HDGn5nWQ0KaswBS0XXIfHXOkr1pi2fWJNVFLRijAjkaNIjBkdZb7Im0ct/42SllEOudBevlAPUcq8VupaK2K5bqRWMy4HJRGyxHg2kagszgkzjD6ZAm4oABYFrBHS7AhJ+lRMGAR8hWylW560beJF25Ga4S80rhXd1ZhQiIKWMG0I3AQPw4o2fcEUDanC8Zrw3C5WmptoNG8C0So8fw2+tyWekEx3usMXAzBHbhYBd7aBu3dGWGu/i1r0CZzgWMZURRqKcMII1ydrmMQ0eEjhCQDzd27SlgRXSFoxlbn8lojpv3z7l7BSraNGNxtx2FHmvZybhAGtdD4kImb6l3/j65KS1q4/vLSMgqttIKRkN5nIemUh3yy2rYhyEJhT9XmmTZTnSoDkaJK8RKBltKwTITJQXGCYxnZGt6yTE/yTnDZ9tDfcQ1I8RohnmC2+QJZ8gf74HUQ4Um5PXi4mCMNFgWfPCzzec5DPHUlFb6+T6atYwPXAhRtVEAn7NGCHKeZjKvoAcdRFVF9FLe6g8GqoVNc0WbACd+5jtqjAzTpI0hUssiaCvAO3iBF4WvXHj1CrNDDNcpwNJjibUkpvgZSLSelVpXHgBM5igGT+IRbpf8Tpyd8gnx2hV3cRNnKp0dbaBSqNAlk9xcpGE15rXa7z2cG+fB4nuXhlG1m0hloa4eTTL/C//7MP8Ud/kYsNYQWeXHNmwuqRg1i3G73c89DuFGj3CnTakBS0FxWYJQWO+gWenOV4Msnx8KyF9z8ZYW+fJKcKFtrdxaSMSSoJWCbylB/utYCr8/Rl8LAnSnuNake48rpH1zJVyxSg0xGwTGji233hBWuiIJOONqlCe3JV2T4VFRtwlYjVRK6mYUPX/8s1VFbYzWafE2uWkjK30tDm7/Sy5efwbwRgAjTT0G+++i386r3X0A2VaIUNEgZ4yuNWBhKTEjYTP6+EGQd7XM3fy6SrZSRtCVFcFXHb+6V0JoGbWzKfyrGTFMWM187OjqTaL7pqLvx7r4zkrcBMjttiGdvRLP9GXDodHEutmWNJAG7VGqjobIu9gOEiq/z/V1039sVfNU7mWM11uGrxwvfY1+3LIFwOvzgWXHDyfiDHRNeArwJgRsIyiLqmE9BeywDwkpgkh6V1ncmOVApXarPrwmVbQ/1/WsiDq2vFhFZRsDwwHhNGKQbzCdzMETtCDwTfy33AVMBK80PMkwfI8v6y3qsWBCoKlvSBrWl9CYD5YCtzB/V+VSBXhXIdvQmL0pwb+8Cq8NwWHLeNXmsL9cauCNr7XheOvwlSPRgBe8PrxTjMRZ9Gigl9//YCrfbP0ap8LAC8XBBJMvhi8UIQ5sZITh4A7+IGD/XkVGVdEA34eQ1ba/extXILjcgXwhXPit8JkNKaxHS0/p3lM6o6cY4xmTzpVxebQUgbTNQE2NmRalKWHIU2fTfnxP9hCUN4BHq+IujacrTUpObGyJD1X0bTotdMEGbpzgCwtg+kdvMiP0GRP4aTPUeaPUXoPcag/2NMpp+jyPrInIVoB3OX531gb7/A8TOVGl5vO1jtAe2GgygsxFHID3xhUPNhLhIfw/MZklkGN2qgXukgo/pZ3ENc7aAS0KTAx3xehZv3kKQ9ZHPqJq/DyWLQ91PM5YM6Aj+U52ZSQCYLEjVmiwyZM4WTz+G5E/gZVZs+wXDyY4xGb8FNZ5ImJyiSHBU1c9TbBRaVFLV2gPrmy0iiNrzJBGcnh6jQvateR9q4jSB3MX30CL/5zz/Ab/+rAqMx0HBcNJgWd4B67KBedbDVdHFj1cEaWc+9AvVOjmabC6oCp5MCB+c5Pj7M8KSf4dlJAx8+nuPkjOMeLyNcRqxy32liGksB5QnM/r2cYixPgmWAYXuevZlo0gZg++8kZsotqIlX/G4mf9MLbEeuy9SfBmC2Pr4IgMvHZxa85hgMe5kAbHTaeR8w4jXnbqIg1iqZgjZR8vdffRO/fPcVAWDTQ2wfqz3pl382+/86AGwvdv4+AFy+dnIfSEbGFWlIAiQB2OhAG6JSebFljykJivZmA7A5Z/N+LjxP+kcSbTOd3222hYD1TQC4fD3/vgBcLlmUf79q4XkJqA0Jy9zEjIANG5o3TqojXwKwkmpUwHYRQWppN8Y2lwDYkJq04UEpGatUtHR9lVGmG6FgPt5TlHzHnQvpYjSbwM0zDcD8GwGYKTFqMBfSB5xmB1gkj4SQRelGsp+/NgBrGUxlcWhUsdS5kj291Iu2yFjcN9PQgd9Gq3kHjfo6Mr8LR9x51uGggdEM8EdfDcBMQd/aUgDcbP1sCcDL61GSmqN6lGw5I3EHC1H4UXUx/o0/x3kktWA3i9GqbmJn9S5WW5sSSRDcGHmyRM7hZ6TLWrAArQZe8bTVrxk3nWnG6DRHUHPRpPRyVSUZeFvYrS5yaPx8HWWT8HVpQi0B8XKZRuDVACzv16DP240mArzc3F+aHWKWHcDHGcJgH8XiI5yfvYNh/xGS7BSLYgDPT9GfTXFyVuDhAwfnZ6oFYGsDuNGjPZxiBLtkjscEYIKQg2QMaWPiQjOqFHD9qvhUN6pNmVSowuQtYizSKpJFF/P5GgLnJrJsBaO0IsYcXtQQRbcoqMokcT6aoD8YYzxlf/QYOfpo+tQrPkEy/xwHZz9GkT9B6DpoVRUAV5oFaq0ClVYONKn1GWHlxj1M66vSN5+c7Is4DYGj1tpSpiaHB/jnv/MWfvv3KElZoON7UvdlDaldddFm/bftYnfVRZfRb5dtMVxQ5ZjlBU6GBZ6c5PjioMDnh4qE9eTEwWxO8GWtW913JmVsrqnNcboKJH5RAGwmLbM/M7GVAdg8N2bytyNk89ol8KQBjOGeMIWsdYGvAhu+xqDAnlTNzwaACa6yoNPKWPy7kePk/dBrtOXvfN+vvPYdfPfW3RdGwFeNqb1/0xZ0XQRcPtZvCsD2s3tVNG5HwMSLGzduyH0v2MGWHWvVXQZiuVZfAcByz2n3IZK8CMCMtCl1SQDmWF4FwGbcikt+9heSqOa8vgqArzp/+5yuAtxyJGzfS1+Kkg0AmxvVsKGNMhb7lfg3rrJFqlLJOeiUrXQ/qvz3JQA2xCXV7iMpag3ARuZLga96H6NfAnDuVYV8oR5aJlNSpKkGYNEcNgDMHlwqHZN8MdAA/PAKANZAem0ErAQ2lL0hmS1s1/BEdYo8y5Q0cUnPmzYLHe3L/1AJq41e56b41C6cFjy3AzfYQuR30Z8CIdPQl/Hn0m9CxIqB21vAndtDrLbeQT3+VKeg1aqeiWVzMxmQlfFmSpC2jSy8SlY9F3EL1mOZsnYzF04awfdaWG/uYK13ByvVtnwaAZcgzOBF5BH5MwFXtyExJS3XXwMxP39iyFmU0CSA1VR62PQG2ycmwYiOsMsAbCJf836rTLeMkNlWxBS3tDZJzy+QE4BDYF6Q/91HVpzDd09QqRxidvYhzk4+wmDyEHlygNybYZpOMRyN8eRggaMnLk6OGfkBu9uq97UWKokwngsnzzpXJg4wn7GHk44c7C9mHZV1NhftOJaJxctiTKceprMq0kUHnvMy8mITo8UKzmcVuEUFvhujEUZwg6qUCjhxDMdDzOfHyGiqgFMU6QkWyRcYjD9AFOYSpVIgI6znaHeB2koOp5LDaVOgpob6yjaC9i5S1q5nfczHfSlEhF4NbujCGRzjD3QskmwAACAASURBVP7oLfzW7zj4/AHQilzUHBdeWEhqmyIfm10H26sO1ntAo5ej1oSIb4zmKvp9eJTjo70cnz4t8OlhgbMZDR1ouUniknrOTQR8FQBft9p/EYiUJ+hyCtpO8XFeMClo839MQ5e3q6Jgw2SV3mB1QAocNNvaRKXsM1fP/NWRvUlBm/2bFKVJQdsAbGqLBoioA83SgdnXD17/Lr5z8843AuAyiBkjoBcBsP0/ds23vMgof/ZVgFu+liYCJjOZ14cAzPMzAFxOpZdr6qyJ2seR0yHITpVp+1Uh2A0GkoLmxnFkBoiudV8XgK+6P1kaKoOsDZLlMbpqzOxxK//vdaS+5fvYB8wPNQAsNUdNZJDByz2JgmVCZ88f2X3LSJj3sa5dSHXPFq0wqQVd79Xs5ws28gVpi21IbDg1zkgCrAI9FHWfwMszBJmUr+E5BF/WX5syFml+pgA4fYQsYwSsXJDsGvBl1FOKD6o5nwsDkqrYBsV6II0XQtQ91l0L0ZKdZCSYlFjUPA63jtBvod28DT9YQ8ao3O0iiLZRDTYxILmJaehy15Z1MAQZShUSgF+6fY5u8z2pAdMVycj7MXXLjWYGUkeSKNeFW6hU4FSWNglM+pkALDd5FkgUzPR6w19Fo7GJbnsHvbgpQBuREc2lEYFWAzGttYTnrtnSJJOROW1UngjKUul3aaNIU3hl4Wy0k21Q5f/KddTfqT991WYEIy6cmfW6jF0/PBdmdX0gZT8zSVlU9sICaTFH6J0jiE6Rz59iOvoc5+cfYzz+BA54T4xEqP18lOLoyQBfPARmUwc3KHqyoVjR4glMcwO/QOxQ01d3sKSOaAszTR1WWGt0RHuaUSSjZUpeDoYuFtMq0kkH82QbqbuBedrDeMpIuI5WFIulH/XDZ1ki3r7z2XNMR4+RLp4jS46wyPYRehOxFmT0S23rmEDcy1FdzTDzcjjVCH5tDU5lA43eLtKwKxmhYnCMIhlims3RY0F9co4f/YeP8Ju/VeCtt4Fq4CCifnQMbLRcUbpi9N9bK7C24iDoZkL0Ygr+fFzg4KTAh89yvL+X4YO9As/OgDlomKHSz2YzQhjmd+NaVJ7ErpvcX/Q6JyUbgL8ULegasJnU+HdTB7YnQQPAUu/V5uqmr1MA2HI8Mgt+w2CmVrQBYMOg5TGbzy8DsEkvGwA2RCxGZqacJipdzFbUagIaZEHzb9974ztfC4Dt/ZsxMeP4VQBcrmGXAbi8ALL3Vf75KjAiAPMzaIzAcyYAc5+K0KtESOzraK6dOS4TAS8XNN7F+83+OFYkeJF8xWeaqXzhQMSxdIHY1/7LKWHVz/9V96d9bmUQfdFCpAy+ZsyW94tl/nHVAsdZ2/iNJUQsST9WzxIBWFaDGfu6WKtTLhEXNVUTARugVQzni75faf5Q5quXh2H5mwHewqPKlKLZSvqXbUZgDXh2AcBs/3HIsmvrCf4MSfYMi/ShBmCdS7VIWJd2K+DMi6baJAz4epRJdENUPIJwsARg9hWSvZqK6Idqw2K6mlEOFwG16g1E4RpSVOB4XQSVm2hEuwLA3lfoQbPeVcQqKnv11jk6jbfgRJ+hEpxJbyXHnfulnjIvHkGYUS5/FgCmHKMGYLqyclsCsEPJ+kC8dzNUpXd1tbGN1ZWbaFDFK4PY8xndAg4Lry9TcATioZIclk+dUqRDAymvogCxNp/36iROaP1kKxgx2tPSH8dVbBmA9V0nRgW8ry6SDALorDmLRjDZvLwlVHUCCwKzbmPygwSee47Q7SNJDjDsv49+/yMk82dI5kc4Gx3Kg8s67IMHp9h/wvovsLMNiQLrVGVg6lvrTPKcxKJMaznE0jqiQEoAsg60q5QvLDCcAuMhMDhxMRp6mOUbSPIVjEcV5LMK4qCOasx0NHkLXLQuMJ4eYzJ+gvH0EFl+DN9J5fMZ/XYaQBgrm8HuChB2MiRBjpETo97eQhauYaW7i3ncUUpUo1Mk03MkeR+RM0U8P8YHbz/Dv/i/FvjRX7IcoQCYx7zVYfTrYrvnoLtaYH1VsZ8rNTXGz85z7B0VeO9Jhne/yPHZAXAyphhGHY5xE9AgRAC2t/SadqOvC8BlcOEzcR0oyDNgEbIMAJcnT/5uar0mEjNWdeWIzK4BE4TZkiT70drA5WOxSVhmP/xOAOZ7TT2ZIGEAWDKIQaDsCCtU8VM9w7/+ne/h29u3lyxoeyyuI/+UJ/GvAmBbTYyfb+wHv+71uepa2NffALDIUFYq2N3dXY6d0Vu+CoDNawTgS4Dnq5a25d8pBuV5Uvc9PT3FLJ0oX+VGQ5UOrL5umRdLimZeSev7RWBsg2cZhEvgtfy1XGL50vUpAXB5AeWsbPyjSwBsp6L5s0vKvgbgLFNsaAHHJTHootarFK4YVRoxC+UkZLcoLWvHoulKPEsk8iUDOnMromdMXoWoVxUJEmcqBJWQ8piMAh0yBlfguz0FPULIYQS8p9uR2IKklEeu5yCbSJ0AzJ5ipmprqPhV1N0QsZjBMiWbY54nmAoIZxIRUxqDjE/KKtKMwfdY920jc6oIwg0ElV1UopfEjL2YKHLRdRv7gIsqcG8HuH/zFO3GO8jDBwLAFZ0GM31xVMLmJsb2oCIR+zBVDZgbI2CzSYTMnmGHwvlkkNeQpKwJdtFr76Bd3UTNayIkhlP3QKee+f8EYNG0IEFLK3eKOpUBaK7F2KvL9DQjZwKjtGCoSNgIbPBw+bOJhMvuSqYte9ktSocmXR8mKMiaTa3lBISZfmYqesFo2NSLxceXtVrmAc4wmT5BMvoEp4MvMB5+gdlgXyzq2LpzcPIUT/aG0idcrRXobdLMQEXBjIBF/1oyIyoLIC5PYhCvQJf/0yQIs2+W6XenwGzuYDpWhK/BkG1PLvqnPk7PuKCooBlRqrSiJ4oUo2SMLBkgyafizcvxb8XUYFZWg5WGIkUFtRxFNUNYjzEg2y3solrbQbO7jUW8Ai4Wg8UU58Mj+O4I+fw5avM9PP1ihN/9wxn+5E+on16IbSMZ1TsrrkS/az0IAAvAtzOJ8Ml+PzgGPjvK8NajAm89yLB36onNZuFVhKAnk4bWe74qArbv7+smuK8ThfA9NgCXJ3/+LprRWhCf300NmMdgT74mCpbPTBJhjhsnHHsSJADz/0zq2AZgE73Z51cmYdlRsswZ9JXWdWB+N/ui/jMBmCDF16iE9Wvf/z5eXdsRADbSjYbUdRUL2gYFMza/CAAuXxsbnO0Iugza/H0xm8jLBGCeHwHYZB24+BU9eKtNp/wzH24DnLIvX0lO2lkO/p3KV9wHU9S9Xm/JtPZ0hG00pr8MwBcCUPYC56pz+U8FwJeel+76f/4lAOYbjBSiAWBGBUxXKolKzo8221n1AqtI1yhdMaxg5PbVAMxiorCgvaoAMNtp2LRB6cgFGaMJI2CmJkg8UgpUgbsq55Hmp0jSPSzSJ8jy00s9wBd153L4pQBYElhOBR5Vmvw6Ir+Kmhci9Kgu5QrgjtIEWbHAXPcbitmD+O9SRL6Owqkh8smYbQgAR7WbqMX3MGQm/CsAeMaHtQnc3QHu3TxAp/4uiuApYr+PmIxmLkNYsGW7Ui4OxXRDlt9Z52VpIJewLZfUtFk8XbqhpYxahZfQp5URfgerrV2sNjdQ82qIuNjR9dqlx6+WVSToEhSrGpQJvPxiHVeq9BkwopKWTDrq+9JRSRvbaxvaS65CtiaKALBKLHwJgEUdi2lh7iyAKGDRv9eIgUg0pCoJcL0Zivwc6fQZJsPPcH76Kc4HzzAfPMVofITpYoz+6QE+e3yOyRyiNLW64qJZUdFO4CkwJtd9URSSHSAAMzOgWMRAq+aIDWCrqUHYLzBIcyxmDiZ9B+NzB4NTF88OaQ5BQ09H9eJqQj7VuhgpVYQhC9kf68z06GUvc6NdoLaayzjO/AydtR4OxxnmWYh2544AcBGvCl+B9+dZ/wBxNMFi+AjO5CFmRxP84R8v8Cd/4OF0nAsAU3DjVs/F5jqkBtxj9NtNEbVykPO4mDhyvJ8du/i7z3P8/MECx8MQSVoTycllm4oGYFoC2htT0NdNZvaE900B+CpQ4GsmAl72zVoG72biludDZ/EIbMbM3QCwffx2CloIPaEChGXNWFouL6L+MgnLbuORlLfuBzZEKwH3QslUksjHtClbkAhW/+AHP8ArK5tfGQFfBQzmtW8CwDwP0z5kxuAqgL204LD0uK+6JgaAGZ0yKiUAm3G2AbhcU1/un1rdOnIV8AwuFlh83bDgmcVimtuLHDF74PjJfmYzdb00K/9FAHzdPXUJEK3ouxytXrrx9S/2/q66381n2AuKS/trrv5jAWBRkLWo/DIvao1ogjBjP59qMwSCIpPI+ELsQqlGyQHwgRQHHDKV+XCWWdOK/XwRr/EJ4szHRv86CjFqp5iXcjRaOHO4mMPLCvWlAdj3CMAF0uwYSbavWdAnyhVJ0sRGOMRuhzKzvQZgiai5Ig0RMJ0cVlH1Y/guFXM8SUMPUyX2PslYZ83hU8sTdISh3RsbqmnQXJNIuFLdRLV+B43aq+jPRbr4y6lXa/RpSUit4pd2gZd3DlCtv4sgeILAHyMS8fmLvjjThxmamrCMPwUULoQJ1I1IxxB2BWu3F02coUiHl1Ipq4F20ES7toZ2vIJq2BP2MefVmV6nGGYzW4xJsjKgKv637OXVhg4EYEbKwnrWsoci3KHF0UQJUKd1bX9dEw3z7+z9vWrjaXLfkmnnLUSwIshTDlPP+VwwCCuW3rsC/lRNO8Vs9hzz84cYnH6O/nAPZycPMB4fYDob4PB4D49O2apUYG21wPYquxoz0G9ZIm9+nF488BaKXUf2G0QFOhVX2NG07muxf7aeY0E3C9cVb9rZaY6TE+D4yMHpoYNioWrHvJ+lfMGMBzMO1PAOHDhhgYL151BJUJIY1V0r5JxHOVuk2vDCGoaTFE7YxerGDhCugaUaODFGwyPkGMBNngGDj5GOE/zln0/wO7/l4ugIYrqw0XFxe8vBjTUHG10HzW6OercAahnGXF2NXTw9An72MMfbD1J88NTBKKkhpxKYiX5Fg1ylBplpURaTahHIiPTrbFdNZpxfTPuNWTyaCNiO9myAZy+1mUj5vRZVlgvPMlCZ/zNavmVtX0XIcuFFkUSmUrfl+eneYjMH2vNiuQ/YRKyGN8P/EQP5WKli1UMV3Zqo15gGbG9v4x/80i/jVneNLJRLEd9V42mPn/2zrc0sC5TS82SPlZovLqzzrgMe87q9oOfnSEZUR6fLOjuzg0kiVoRra2tiRciNIjQm6/Ci+0OZsFwcNNuQTEaC48bxEuGXxUIi4KgWiNkDU9Lcr085Rw3Ul+ruFiCbe8yWxmRYYmrV9v0lWGilscsp/PK5fFWGoPz/9n0tPxOAOZhMrZQBmDtjW5IclI64SMZydWpad5Va5CsbgLmyITvEkLSsiNkC4EIiPRWJysTixsq5hyvuIkXiz8Vv0clSeAkJU6y9tgXwuDcFwE81AJ9qP+CvAGBZICiBDVUDjoQs0wjqYhYgwuy6v3CUppKGTnOVSmEK2Hd96fMUdihZ3KANYA+V2iYqtduoxvcEgL8qAiYA93rAywTgG0/QqL0HJ9iH61GuMFsCsNTmRQjBE2BWJhRqwUMFLHUDq1oKAVg9iIpNaFJZZK9y/PyiiooXoxl10QzaaEe7CPy6lBWl85lAqudUYSgr7FsylKWXmKxp/Z0RcDm9bLSReVgcRgFkRqvW5GCeOVHRKm3mb9KVzeiat46uBRMMjfoeAZhqn3wPRSckbZwVyBd99IdPMD3fw/Hhx+iffoqz4SPMpsc4Hh9i//wZhpNcotqN1QD1KBMwJBGaylHCvtb7repVuaSKQyCKIXVVWvihkQH1DF7VQ+DHyCcpTg8X6B+7Eg2PhlwYOKp9ykrCcIxpEMFeXprFE3xZcKfGM0E4rHUwoOoWIlnpzxapXP+4toJOcxNZ1BZLzOl8jMnsEF5xivnJh3BnKb74dIrf++0cb7+lata7aw7ubLrY2ixEBavSyVFp5yiiXBSvZn0Xjw5dvPVFgZ9/NsODI9az6+ISRHlHc/+UAZjgy+2rAPiqWqZ9ucsTlCFhmUm5TCKyAZifU2Xh3CJJmc+2J1EDjjYhy5CyeDMFYSgTvbCTta60HbFdB8BloDLpaKn9xopoRQDmsVT9SNnp+T7Wul3cv38fr770CjZr1IYu1UGvQKz/PwCYh2HOyQZye9GRpyq1zwiYkSkBmONlANi0YF0HwvSu5mbAPhMb2su1XC6OOG6MgFkD5jNhWso4ixuSm2QXtCOVF6jxNiBr/6w+X2V3LoPylxWtyhHuVYuW8msvur+/BMCNnqoBGwC2zbUVADPK814AwGZWVSpYKgJmfZLkK7qRlzRhhX2sImDKUJq6MdOkrDkxGuaimheCTp/EyUgKjkCyIAA1NQu6I7VeBcDPkKSPkWYEYFoSmhq1vTo30k2qNnwVADeDKkJtk0dqO7WACcBMRSsmNMdJOTnRx5R1WJ5vjlhkDOu1bUlBV8K7OKcfBHuBr2H/8rMIwNubwKs3gZe2HyKuvofcPxEAZraB6ldKkYsfpchwBGCOngFgMqC5MU9gA3C2XOmqFSKvTJF5iDJK+/mIRJO5iXqwg1rcRK3Wklo890bmNkGQwKu9qbUkviqvE3AlPc21AEvuelOtaxfRMIHXRMQU3LAjYxMRGwC2uT28Qhw+E3mzLp0zCmUUbFK62q+Xfrwpe4W1Gqqk1LMMw8kpFuPneP7sE5ydforDk49xNtrDPD/DYHaMp2fPRCRkte2gU3WUMAcJWLRb4IqaqURKOPrKxKAZuQhCVbetVR3UG4UyReikCJs5isqq3Luzs2OMjlJJQffPeSyOKIctuDAgsc1VAM87hyDMZjs3LpD6ufQk13sh4saGpJ2TtJAJhdePNTBmodrNLdTb24DfwChdYDI5ge8MMD//DOnkDM6khT/8/QP88e970q99d9vBSzsOdjYdESOh+IZfKzBzcxyNMonW944C/N1nKd59uMDhIEAiJEd1vxkhHgIwiYFs0WMETHMKinGUhTjKE60dTV41UZVrfQRgA6gm4rIn/zIAkwUrtWAt5WjA0v5cM9EaICYoGIauKG3pmq2Qer4BAPO4bIAxx1uWpOT7CMB8vV2v4+7du3j99ddxs0c98kgi4PLEbIO7GQ97HMzPv4gI+Kpsg71/O0I14GjGNNOa74xOCb4EYf6N6WdRgKOgwAs2po4N4U2uD13wNAHOXEsT2TLqNX3AvL5SN6foOt29G41li5eQ6ciQZr91RL0IBaxmsWeOie/LjKSfzXS/IgK2x8B8nv3dnGL5fV8ZAddXVA3YBmD+bk4+1TmNPAul5ugxApaI+EJpSh3IRbFbATEJCMq+z+6GVe0/FwAs6WppL6pJ+ll+Z+qbmrPFTHm9MnrKSSwJERUXAEzdZ5GhFADeWwLwRTuUEtNQIHYdACuHHhKwqn4dgatMtQ0AT+j7KBGomhjIRPYl3R5IjycFkpmSht9GtbomZJkouI0JJR3ZC/wVAHx7B3jlJt2QPkGt+jEK/1QUk1g3IgAXYmWlAJibiYDFc4NyaxqAF3r8uVhSx6mOVwhShnGcO/DZI1xEEr2HRYSK20M96sKvtlGJqgi8GgJmLig/SaAgQ1nXhIXvZSz3+CP7ibXght2qZKeYTTRM1yM7MlZ631pHmgGgjoSNvd9MLwKWoO0DtEeUSFiDOc+PutPcTBqdz5P0L89nGE0PMTx5gtPTT7F38A5Ozj7DPD9C6lIi8gDD81M0IhdVqcNCkdLoKiUpbepvO6iGKl1crTioM1Xs82cgrheo1gs43VT6daNWBYuogzBN0D8+hDP2JAKm9CfvXxqXe1xUiSMPrwO5FGy7IemEimY5/EqBancFlcYaFogxp1gKFqIUNh71MZ0laFZ7qHS2JD09d1wsZhT1OIKXHmExOEAlbeAnf3uI3/zf+OwB37rt4KVdRxZ6jNorzRxOXGC0yHFwXuDhswJ7xxW8/fkcHz9N0J+Tua2EFGQOEK6EKnPYAMx7jwDslvoor5prDQjbkeQSQDRwmondVsIygGZPbuUUNFmwJi1qa/+WJ0LzGTYrWqIoZrSWGvTUALiIiuwo2MyJdg24DMB8j1kMSBbNUwY3lI7lZM/I99atW3j55Zdxa/sG2tUm6r7/JQC2x/CqDIINxH9fAC6Duj1uV6WgrwJggi17dLe2tiQ9zDE2AFyOMO1zkwydo1yTjGqZBF5iCqQ1xzWIG0LceE7rWVqS1uW6xa4r+5ZxDpW1JBetBGRGzq4fyu+Mmvl+m1jHRdhVLGl7QWIDqD1WVwHuVX8vp6i/FAHXuv9wWQPmhxL47I0pZ7n58qgEwPp1Tc5Q7GYdBctDawBYpYhsEGbkK3VfAW6+L9IATIqR0p5m+1HqJKJqRIIMxfyTtIJK3oUnWtD0cU0V+C4B+EwJeBRMv6oa9f9D3Js/S5Jd933fzKy93tKvl+np2WcAEAMShECQIkVTDv+uv8cR/j8cjtAPpq0Ih2VRlqjwIlmbbVKiZNEkIQLEgCBmBrP0zPT0/tbaKzMdn3Pvqbovu+pVNwa0sqOjXlXumffe7z3nfM/3eC3gSyXKLlnAQQ+4H1nQnbynlgujZx1NlrCfifcy8y/UzrpaWiGJkAib56EwRFl01ere0nDwsvb7r1tRg/lE6sb0nU0DE4Sid96AAS29fec9DQfva14cq84Wocwb1nUWZnhe/WiAiyZGue29LFvGqPXyhE3LF0Z3GEyXFqe0gTS6D6kdXFRMPIbqd/bV7R2q07mmXutAXUhpscJRlJsOtYM9pSgWo8fqBYQdgJ0tjWfJwp4NYhbNCYBzy5iiASxYnNYerKRd+G+tJu6P25l8YOf8uDvbLW4XVrOpVl2pWsysLOLo/IlOjj/Spw9+oi8f/UTno7sa9seqshMdn36uelkZwEHwsmtp1xbz5W+AFzfxYS+3XF1qK3dbgaw12AtiJO39UvWgUnu/UrG3r2V7qNZipNnxuSZjaTRjEpNp3iotnxiLuEsslanTNNMUGjo4Z0UvkKC8qcHhq1pke6Ga1PzClHfb87GlU1VZR72DOxru37TBBStjNnqsbutU8/FjdWeVjh+39Xu/N9Yn7+f6lW9K33wn06uvhPKMB3uZxip1PK5NeOOTe5nu3t/XDz+e6tNHS83rfcvJrysqi9F/4Dh4LWouFG8QBEUS35C6vDoG7O7KVcwwcfvxWyo1ybZLLyy9ocMY4CUxYDbBAk4tT463st7jJMJBwwdIB2GLLZYhrungDQA72G4CQgdgH0jdmkotb58QsA39mO9UCPrWN76hX/7lX9abrwS5RtIeGR1TF/SmcaI52KcgiUciHfhfNAa8zfL2c6YTgNQj4e+TNCTaIFKUyFDCUPaYLb+nANy0pEMH9/EpGjh5KN/oAIwr24psXFwENns1NWC9du2a/d7ttFZWNts+fvzY3N/kCVOq8Oj6zVU6mOcPWzsjq4Z4dtQ4T59x+kyapK6AWcGY22UV+3HSd/oMAPev/c7KAmbDJgBTii20yLYWVcssYHNRRpJTKHLvFZEg/gCiDsSYFNEFkCiepAAMr5cETwhYdHysgrzG7TsyAG635iEmS0rNck+D5VFSjGEWwRcQ/lzLMgVgc6BuBGAb/sw6ZxiMxRWynoatrnomnhCYecR3Z1WtWdky5jMATAy4hKJl5K2BsnwYJw8t1a1Dtfsv6WjvjhWQWFJ/9goAhgX9zjvSd9+U3rrzA3V772ucn1OvxSY7VuQdseYIwHwCwFj0WMC2ILihXBcRJQFgVLFYbE1MiiemzGJWM6kZxNWrltpLUr9Iq9qzCkHDzjW1O9fVbx/qsHVoYISRwzuH/RxToUNJQggUlayOrDOkXZbS3NORmBUaa7zc6JbGLesuah9zLdYbAdjziC0zwVKCYopUkk4OCJuHKz5jBp+yQjyGtLGRNL8wED45f6zPHuKG/iudnX2gXnGsrDdSNX+gi7NTayV2n5CkzM0acoOHfemgk5tsZX9QW8oQpQ9R0Rr0MhPpIGWovVepBQD3ay33jrRsddS/eKKL84Vms8wKHSAikrUyzWeV+lmuJWSfCQNBuGcmJBCy8sENHd54TVn3hg0ko9mZyukTywSYjM+t2ERveE3d/Zc1HO7ZS5jOn2o6eah+PlF/geVwqH/zf5/rj/51oXe+Vuvb38j06qvSIbWd+7UulpW+OK700QMAeE/vf97SX92d6dEZnqcgOUbVIwM8BHhw3+VwEn4+ALbhIxKbUvdiOqA7SALA6QCXAoC1jcRFzXcAOI29ev6tbVsGXosDon+6xcXnNObJ+TmbJKx08DSgNiH9tcvYY5EONA7mbvlg/TIp+ObXvqZf+7Vf09feeGuVw1qU1PlmQhZiwOmg3rS+tw32XxWA/TpTYEjv2Z+/X49vx3eTLJ6FKkiovSHCcePGDQM3T/1qpmk9c59ZCHX475Cw0skax+I7IRj6A+U9wQMsYJZWEdLM2I5zAfq4qvnbrNes0PXr1+2Z45bGEubT2yMGlS9+DSnoNp+Pv6PV9SbXvukZbnpvl0C4e/DbBsALBnZjnnqsMzyUFnWCyQPZCsDs5+lGAYBXljAQkKN24IAdbtUA2EwWSgp0lKHmQC1WA+BaeTVXSWUjjW3gMl+/CLwP1F3eVAuGNSIT9VSL8r6WsKCXn0QANhHJqFW9BuDLaVNBKAQAtjxggNTkJSFjwYgOcSVslpF5AEgpCYQytsEtV2S4wgMA8xuuae6DWODNgxsGSstzK++6dQGAv/E16VfflN688+cGwGURXCxIgPat+lF4L+O6a7+38/HKAiYO5xMkB2DIVyyAb/AGBJUnX4iQs1Rmv1BiD3Y7Rdo6GhRDq6DUbh0EhnTrpjodyu4FDWnIWaaVGwi9ofYvVZOSHzyQtAAAIABJREFUPOGVRRpPGLlsl4hagCocMvqH/U/IWS7M4RawzehhS5Pz6/Lh0SUOwHsdY+4TbnNZzlWXY83LC2WLkU6nZxrPT/Xo8Wd68PQjTScfKi8f6GjvQt32SI9HTzWfjG0ywb0BjIiHkNd8bZhZAYpr/dwYxaQL4aoedDKrMNTu1cq6lXr7tYpBiOF2DqRJ/4Za5ULl6ELTKYMRbO3a9KYpdmG5xpAPF5myGapBYTKCLF7dObJ0o/bwtg0mo/EjnTz90hpTtVwaALNxe3CkW9du2uA9mZ3q/PwLU7866ubq1kN99EGhf/Z/jNVtZ/r2t6TXXqstjSpv11bvF+v3g/ulPv7iUD/6ONPH9ycazUPNX6++ZZZC9IA5AGfR5TwtO6vSattbeADe1BLwwdXB0YFrZVEWYdLYJL/4QPa8AOyWtw+YKQhb+49xxtkyuNr9u+X5x+9N9y/HoPxnen0ORH4f7nr268cCZtD/je9+1wD4xsE1c0f3i64BGCS/NAbszzIF4OYgngLGLwKAt4GvjdUpOCbvMgVgA8bJRG+++aZZnSkAp22jCb5m5CRsZXsvlKFtnJPvHk8GgDkXi012mKDHVDNAmnU8VwAXaxzL/NGjRxruHdj14XlgkoYVbeStSGZNn2nTSm2CbrM9p/eVrtv03p6xgIu936k9uZz0FST4hmjiGgfTiT35JRe0W8Ahvhos4HCRUTmBuIyxizEr+qvCDcFqvgzAltubH2rZQhBjGPSmq6lVNlpmc3MxGABnQ1XlgbqLQ7UFqDNzAoAfWPwXIKYuMGlIEeZjZSMHH3eVAbxB6SGALgAaUpGs0IMAYWrXkosM6AW5yuAqx3oMspUO3JRGDDnFhcqip+Xgpm5cuybKvpanV0tRXrSlX/tGiAG/8fKfaNj9SPN8FIp4l4UGFh8PFvAFRDjTfZmtagLz+xShhrgAHmuhgGAWtqv1gMF3ANg6T7SIe0yuStKx4EkPLT48yA/V6x1ov3Nb3c4Ne97tLLc4rQmOxrxdwuLk1LKYyzkCcTfGb5lnQb5yq3jlVgaAY71aTzN0EHYAtrxgSFGLEB/mP9vydq1uVbTGffY7rqgNXWqxmGq8uDDAmi8vdHLx1CZyDx58ouPRp9Lyc2n+pa4NT42kNCnP9Pj0TItJIF4xwAOYXDtW7hG1eXvk/yq4cAehti5AbOX+upUJaQDGvWFt8eBqUGjZ3lcxW2o2PReDPAuDxbR0oRq8EaXKSW0gbIDcqVUVBxYD7u3fsX0ePv1cJ48+N5f6MM81nQVCFy55rI1e0TY39WR8Yd6jN1/K1Kl7enJ8oD/6wyd69EWub/9qrTdeydTthZnTybjSRw8rk5784NMbeu+jpe49mUcSZIjJ+UDBJC9ce7CAAWB3QTN4eupWOtCmf/NOUvBLAZjzuFCDD3KUN2SCkSexYV+XfvKemipITn7y0oJuVfu9pKC+cqFamw0xSLtW3km0nNPnwDGMxZwHyyqNN7sVbM8pMp19PRYw7+k3v/c9fedbvxLSnRTqBjM5NwX6DS7N1OLc9mz5nXsChCHzpYO/79M8djMNKbXmNwHGLgAmDxgA5j/xbVzDmwB4GzC5EpZPmIgB+32xD+f3WLqTtNzidisbK3g8mWk+o9RnriXEsGWlQb+rw2vXzeIFwDkWoMw1eqiiqfSWnrvZ7ppAy/rmJO2qyYwf7xII93v/WQ3YgKFYRWUecv1wZbq8IcQem6VbfDYwlwEDYNfq75oExzrvNgAVNhgazyHdJ1BaQ9yXhx7OaX45A+tWdqiyRe4wGsZjK6ywZDrQ7muvhVu7p2w5ULc6UiHk3BD8vrAUJPKAYUNX1WnMA/Y4NkixAYBXE4YQf15bwaEog8elie26dcxva0sZwOYeWU9RiMCqnnX6VrquN+irVVJZR+ptcUFzZYs96Ztfk779zlKvXf9/1Ov8zCylGTFs3P3Y4CTfcheVx9JDmAAXIYtbKN4Ymp11E82ebXBBQ+gyq5r3y7CAsAcCloj4mwJaX8PBa+p3b2i/ODIg7hWFDgCqZbB+DWAZxKgtbFKll9W/cBPbq29JEKts6hOlJPmEnMWYa4YubGcEMDgeucZWsxgxjJnaWaV2XtoEgti0eQkW5CCONVtQz7bS+Xyh5WykaTVXXpGic6rzyROdTXA1f6Hp7J6yikpCX2rQOdbRtUJ7Bx1dTM6NMAXwIpYxn8FulZGzyPs9PMh0eI2qQpmuD4M1fNDJjJWNFxjLmBgyhMGKAgq9SlWnMl7AeDzVJBL4giOi0HxJmc+OCTIweE/OZnbPdA9y0CHEwXaGVPLgwQOdPH2syWimATnekbXJ88RKb/UjSx5PxFx66SXp9vXrevBkoocPpvrx93Pdvpnpa69n6nRrKxOJ+/n9ewGE/+C9nu7ezzWdVyraQ0G65NmaBygJKBqYxVxgGxhj2ttV4LCpTfog5i7AyXi6prunZbViCokDRAriHANDAXcxzw9Q9PUOjumnA3PKlPbz46ny6wx10ENajYMwQOnPw9m4Duwcz2PSVTULYBhj0Lxb8z5JZnn91m/8Tb396uvqF4jhMCYS0gnWvlc0aoJm+vyaQGqTaOOCBCPJqxw1AWAbaBgY4MMwt/raBdw8j4ewUnB2sOQ5AYYUYmD917/+dZtg+DNMqyE1wd2/z2N1qU3AxT26nKe/O48Pcw7eEVbvfM4kYKnR6FQnJxf22Wrhbu7q6OiW9aM7d+7YpIdYMtYxbml/r6mXxklanI9zuQt607txsG4Cdfp9mydn9ZwHvd8xqoVZfBZHdB3O0LFDQ4UExasOVY0sxrvKFcVcSHWe43oHsnwQ042cZUN1F86B+lVLyxxnMrlyh1KBa7lQscQCfqIFLOD2wLJfWwiYLwcaVEEJKADwyAAYKUpSkKr6LEwIonVnghyMVJeKKURAjm5ZB1kDV3KQrSgDPFUAF4lMwH79e1gPUBM/pkACMW7YfC3N2111hwfa6+8b+7W+2M6C5vHN96Rvf1P6lXdO9drBn6vd+VgqFprWlRGmrAFGAM4qzgf5hVSJpSb5xAo2aBkmNemSuq/SvzcNiN3okiatyTtBKMOYGeh3WzdMfWzYvqn9zjUdtvbV0TAABkIklUzukstk/CRODAgDqKQEYcW6FDipRSaugdHtYhdR9hEjkRgw0zkEIFBeI6d3uRgbAFf1Qr1iaZMPl+ksl1PNlnOdTMe6mC7N/XQ6makqJ5rMzzWbn+hi/Fjj+SNNRvdUlg/V0VNV1SMd9haWSkThezrJ+KI20tSsrLWYZ5pTTAP3Vr/S9f1Mg4NaR8NMN4a5ru9l6hMj7iIjWRsrmqIHiG4su5XyXqV5q7LJ1BmuTrQ6MOxskoviV6Fl2QoEEHLMpwst4vms+lNvT/uDGzZzf/T4RE+fPJAuwiSYutjoPBtb25TAaht8icEzOT64WenOnSONpjPd/3Ksz35KGCOkI9EVLi6kT59U+st7S/3sy1p//EFX9x93tFwGveKZq5yQapdYwj6obLNktgFx05XqA4+zrCd0FF9SAI66pqn1moKwAweeOvf6pNt63qdXHnKmczogsr0DsFvBDOypbKW5nbFWyRGO4JpajWaJm9BGiJk78APALEf9vr7+9jv63re/o1du3g4s3axl4MuzQXVvk+WZTlTSZ9/s59PIRmwC7bbvlweKUCTCiXRN8PXn2YzjNgGY/FyeAelVbm26Z6p5zCaQXQXAbOskvXTylLKkwyQ8TAQAYwRBIGLhemY7rHKIb9wD7meunZQpLGHc5Q6ibOt/r8IRDS/MJhBOAXrT8/P1m9bZex12f7s21SmjhMP0ZVkHLs2ytTKEoQCDAe8qpmhJl5Fh45YmABwJTlizMQa8soKpXWr1fvuBgg6wamDxU5OZJLe2PFdZX4RUpC7CHCRNtzSo9tWvrxsoYktVNSkYDKyPTJIyuKBhb/IwPZ+Q+HFEB7vjqF0dC4tbHJcoDKL55ooOFYTMMrbfscoHpnZl6ikGwFj3IZ0KURCOT+UaxIqHg9vqd/c1mkjZdLsFzKXM9qTvvit98+0TvX30fWWtz4x0BQCjXJUCsEtPtmrUerYD8DbA9d+b4NyL8dcR6UvRFdb3vESEnq2kQ0cHxZ563QMddQ/VKo6UZZSp6ytf8r5Ck2H8XNvpIU5MZT8eOYcHeNFxxm0ZqynaPgxVgDhxZqxkAGs8m6pcTE3HeVEFJnCXHMF8asfrFsFKeTq+0GQ019PRhXXCs8nM3L5nk2NNp081mjySynMtlk9V60zt9rn22hcWwzXLdVirPyhUl7kuLpYaTQOYYQWTYtge1FYFqb9fG/geUZAhWsH7PYA3xInRqaZSEgIXuJIXbbLY66DVHfOmzRPAvZuATG6WOzWWsWonY+QPg+JWiwPBTO/3rZbw0ycnKk8Ls8q7pKfFNClLX/Iea0AgDa5VevW1A7V7fX1x74Hu35MWZ7leu0XamvTFo1qfPaXkICBc6QcftnVyQUZBcPVNeZ8AfE6OZBig04HnRQE4nfSl+zoAIzKywl+n0HuNSnOVJPGMBOCCO1hWPSnVZ/ZzOAA7aDoA+3dfPynXylfuEjdm+Wy2IvbwHgCWphUeLLQwcXFL0SYGRWEgy7neeeUVffPr39A33nxbR8ODANIloZwgHduF/XcFoza1zny7tA9PzMO0JnBtsmC3gmCcaHsYYdN2/Ja6w1Or0Z8TAExcFQDm01OQ0pSfF7GA0239PaVth2vw9sO5nHWNG9xKFj59aiCMtcv+v/7rv245yhDFeJf8BkBD5CJtiv0AZ2fP8w49NNJs/82JZnNC13yXvv9WAB50fz3aK6HOD7GosLgCln/3z7XFBdTiCFnrPdscIgIwQNYyoHUXtTF3M+Kr6BMOrHA5lmM7O1RGhR6ArqpVLM610IXmBVJ/PYMAQHgACUsAMHFXLAIs4HtWpD1YwBCYpjEOnGpVc12howOufn9uxZqFa0DMxMEt3CBTWeSHq5ivs7vD/lFxqnVo8m9lu1Sr01O397parX3Np1KxA4CrA+k3fkV6681jvXr4fbWLz1cATMEFGxTJ/YnsZT5JIcL9Vuczs4Cz0u8nXNUmAG6Cr7vf7C5IMak6ZnkyqYDABhADwraUwSXNgAHjdL93oIO9A9XFkerlNeXLG2rHa8D6hczEFZmqViJDCRqb1RulwXGaEHO1CltY0RGkAKHFYqnR5EIXMwoNnGlWnqtVU4B+aiS0vFWp3YKsEdIfjk9HenR2ptF0qfPJSE9HT3Vxfqzx9ImmM6olzVTnIw3bc/V7S+0NSiMskWKUdWtzzQ56fet0J+dLc5hgAZ+fZ6ZNC8D2D2rd2MuMGU2B+wPc0MNMe1QzgqCFC5q4NnHWNhretUZZaXFfY3RbzDLTxFTngqVdLTJ1owUznYRzog3dsv275jozHePjhc7OQhnEdnQLkw4FNhL3p8sCxFjlvYNad17J1b92WxfnF/ri8zNri9eHmUZnpBxJdx9V+tEXS71/t9AHn+UaLYJaU6XChHds1h7d4255pANLOkBust6ag1Q6gKeWnQFeAwBXSi6eTN78NLdESDUy4KCcZFRO8vP6d//0uKyDcGrRziJL0PuEg7CDCG2C9wCwNOOlZsFaKCJ4j5x5i4uZc1Jw4bu/8i0Dpjs3bpkYB6QsS5+J7F8s4KsAeNtzt67JBK8RP06Byvp3nEA1fw8jPOIqcTTccBx/nj4JSJ+vM455TgAwRLN33nnHnoUD8/MA8CJmb/j1pZ823tGpGnHydIzzdCW3ggFTgBcQxjXOf1LA3n777VV8mmtkYexgYgU48275m/8hP3izC7r5rpoWcLNvbALwSxOmfvfXVol8oXiB5/fGWZUNpTE3zq1KT4GxoTbAa7CegvXrdXZD8YReZD27TCUu6Fx1gfAG5aSwOvvKC4qbD9SqiPmNNNOZieGXFGqA7AEAV0N1dGR5wAwQRsJafh6s3xIL+MzqAWMBuzBIsIbXS1DAchY2sWzi0LCbAxFrnZrEd3IgsfYYoKJtF5Wpgl+V/x1N27nKVkf7xH/7b9ixRmOpQ8rIFWlI+TXpu98mD/hLXd/7kTrFvUsATP4oLmkWl/4jPQmmOqx1ANgVsdLOkt5vCrbNvxkMvDGg6pVSlR2MuwxQWS1Ky4scPAhRvaHawyPtFS9L09tqVTdV8K5FrnihrGKSFYCYtk6c1zyKFFbg6cN8TqQpWQdwY+EtFqURjp6OzzWfnGs0O9Fyeapap2rnFxrkZyraU3VakI5Qghrr0dMzffHoWE9OznQyGuv4/FSn41NNy3OpnhrYkn5DNaO9QWGVjQbt2ly55jOno3eD8Pt0Qu5iuBbIlrNppj1czAd1SEsaZDrsZjrs5/Yd4hWxYcAPclberY1pXBa1ERnt9UMfhz1bUughzAVNmKPMzdpH9hTwRXjD8pA5htU9Dtc4GWUan0vVhJm5Tf3UaaFRHao1YdkC6BSWIB2KesKHt4+sf33wswfqlLl6RabHT6QPPq31/t1af/Vlob/8uNTjM3JrKe8UBiUA2IHLXI/x921A8DwAnLbHFIBTSyYFQLduVky71DK25xkZeaTwdNdKWE1rxAdzt0odgAFU/tf0W4+MRRF+Du8kIndv+oDvg2lqlVLlyAGefVOX982DI/3W974b2MHDfQNfSFkAUy/qqW6zDFOw22bBch0W4tlC5OL3JgA3z3dV/DcdU/xZ+r3zjqzU53xsAAzIAcCcj9/dMt1qfW8B/HSS4wDcNCrS+3XXcSBgBne0haJOT80adoIY75Q8ZWK/zoth7ODa0bDmP5Msl7MMzeyyTu6mtr4pxtu04LdZv3Yfg+73bAQiXhrAdO1KDi+AGQjOtGcT7gNgx3q/tnOwfgOxyrWWA3CF1KNwPCoflcwSEbGIbt6iuCkrgUDiejnRNDvVss3gkBkhCGZnu+5FC3jP4q9VDQnrS5XlsVVCKqsLs4pcozqAcHrdl6sz+b2ugDfmhJlLGhc0rOgMt1GIB2MdkvcczmFQYlbevDNUt3+oXv+2DobvWBzt7EIaLq7OA+5dl379O9Ibr32qm/t/qSy7p2W+FAUXLBUEUNwBwJCn0qXZWFMS1iY3tA0alJiMlkYTiJfM1vO5/W/VY9NZVj039831vTfUqd+R6utWb3hZ91VBFiuHJuBA6lbeIaUkMJgpmIBL2oodxHgwzYsCCwz88/ly1WFOxmeaTc40np1K5RNlNaXIHqmTPVW3daY8P1dHY+voD5+c6JPPHuqT+4/19GymsxmWVajRinrWoCcND6Rbh5n2hm2hTtdrWSn54A4n3sx1FdRfJjcXclqYjyAn2WtnKvqVpfHAjO61Yn5wX7p+EFzZgB9YhV60upVZw1RVMhc7BDRoblWui0WldplrYnH+3HKE0xzqZVFbLNlAHG8CBBsY9ePcmNoAMDFyU+oyunloirYtbnAA+Ejq3mipd3BdD+9/KUjh3ODZeaH3Plzqz9+TfnKvrZ9+Ntf5HM3czgqAXfluZTE9Z73fS41wy5fUCluBbJIj7G3QY3CrbZoqL65RamMKM5hCRYzRpnFaj1WmljAA4RYwAMx/1qeuTq7Dmc3u3vQKP77O93EAdhUmPnt5iBm/fueOfvtv/aZee+ll04Tmfpyc5QUYmv11GyBvsmBTAE5BqQneTesyfT1XxX83AbD/5s/lfDYyEIPpDQCzePWpdOy56r7Sa3dASz8NP56pZxquxOPTzXcGCPMfa5jYMNYufwO0yGV6KhMgDFhTHIPfAWAmEw6+qQWbPlf/e1cMeKcLutv9G3VBSs+qgpBXNVpLN9Zm9QVL2FyU9kRg4QC4nsgMCSEIWwQWMceJebPRYg7az8R9YUf3JbSf84G69Z6KHIUrck5bqquxxtmpDUIzC0fXBsDUtW3lWMqBLV1WI3M/B/A9MZd0YGUD29FVviKIrXWnvSYxAIwLPeQtB5e5NQarlBHyg83dHYU7SHGaZYB81JtmAEDLtX+oVuuG2q3bGvbetiLmpxdSf3F1PeD9G9KvfZcczZ/o5uBnUvbALFsA2BSIAMY4Qw952liXkLDWFnAKwJsaqc8Qtw2Ql0GZvOEAxpyHZVYtjWXab03Vri+Uze+rmj9RqzPXXue6rnXfUpHdMk/BHPWm5aHmFe/xmnk3hp19s8SsxGNRmAyjj5/Eg8v+VEUHmcbcOgUdwsgUowuNJ7hPH8f8boD3vgrdV799oiI/kaoLs1ZG5yN99Pljff6l9OC41vG0MkAqO5WB/rCX6frNWrdvdLU/bKnXL9Wh8De1qD2HGeu0RFQ0SUomzWsSYrNlUWmPvGCIVyYWQQnBXDeRdxzUlqpEHjAATRwXA2eOIld88LiKId6YaMksM7Z1VhELDoxyD3XWbdjIQQjEUrHIIWZChmjHLIAvEwb0qtkOyxoyXLuVKcPKJhf5sNLgeqmDo0PNJ3OdPplpNiau3ddf3m3pj/70VH/2QaEvnrQ1q8hICEQgc6PSPyP5Kp3dw3reNshfBb4cc5ML2sHV16fbuGXs2xggm+QaXpj4wvykPJTolmamk7diik+7vUoVag7qDtIVjMBOodLc+evUovR+uD7A1y0pZ99yzH7e1kEniPZ4wQDXfIZp+61f+qa+973v6fregQEwbRULmH0Ju/gEoXm+5vNMwTd9nmznFvC2YzTBN7XGeM7bADh912znz9DfE+MKk18HYIANAHbXNH05HY+2AXDTymzG2Xd5WPx5pO2Ja3eiFsDLf66VfGBIWrwbJgxYvG41A8JYyLijaR+s5/rdXb2t7TffTXO7TS70dJus1/uN2nJvg00SO1mkrto3/g4K/AGsIghHVyzu2RjxiwxqGMMhb3YNwAHWwsEhYQUApvgChKo24g/ZdXW0H8Qh6qlm9VOriVppHizgqmtWFqQnYsZmfdYTLZdfalmdWN4waUgBgEOZMU+HCmf3mLArYDHpWLvXvSgEFi7XD/ACwFRdAsxhZKs9UdE6VzubRD3iXJ3hTZXFNVXlDVXlLfVbr9rjGqMDTTm/K5T6rr0kffe753r9tfd10L2rXE8MgEm6AoDNBc0gkQillDXydTBfgwu6aQHbdCWZLaYAvKkxAxLWEZm0RGYmx4CFbdYgsUtL85ipn52oXd9Ta/lA1fKB2iUlE2+pX9xS2aZC1UtaZtdVZ9fVrm+oyg+sZnIr66nf6qlX9CwOWuVeA7RU1R+r7pU26Uhnqk8ucEGPdDK5b+GFTn6qTuu+2vlD9VvHyluPVFBuStJkWuqT+xM9+CLTw2Pp8XllpfYIr/b70v5Qun1bun1r39KGOp0qALBKjUfzYP5GUY8ZRCeLKcaYLNbrVBqXlRVhGPYoDhLeCSB4a5hbDjAM6XYvpC6hiAU5x7hprVCEwcsQmvLVPNdkYbMs86MYwKM2Rlej4EMnADju5fks5F3Xs9wsYbYHgK2atVWICkDeIyfZunCt9mGpHiB8SPZCR8eP5xb/Pblo68uTG/r3f3Kif/uDCz28GGpSrVWYPA7sloszUK1NbUk7et4B0gcd395BdhtAuwXq21lakLsKXO2Fdl4imL02FuzFAb7RIoZck4KQjWiRKGXu506hqh2IUx7v9u19O54HgMJAzgTRSKmwmVWo1wlazsRAAV/THe71zZr6W9/7DQMl/x0AdmnKfBnyidOJx1VA3LSAfb/nAWC/501WdCol2nSV+jt7HgDmfrlXt4x/UQDsz2TTtfs6B18HbwdgvxYmTU7OAmgBYvbhep08ZxP50ciAl5AB75P/eDSuei8+gWg+O/++DYBX/aHf+03zkzH3DcSiUKieVCEaNmCJpUC6RF5RRZXQf1Tgt9iD2TThN7Nu+O4s6BBbXS+sx93VM/YzylfEfTv5bQM6wNW2r8aa1Y9NiIOCDDbY1T11hD7xbQNGRqeQB4wFfGxuaEhYVU3CNSWtuA98netyiGFSEJSt3NpdTyxCjeBwDx2rOwwIt4obqnFB9xbq9i5UtB6rl49MhD6v+ypb1zVevKTJ8hV1q1fVbu9byI9B+6r4LypY774jfec7xzo4eE+D3hdm1WGB2iw5WwqpumXRspzdmtxfqtDUXBtDO/mPTCGubiCpG+hSS4pfrHpyBGw+WzFm7m5wNKatVrRm2u+M1Sseqhh/qPnkY/UgglVkK3dU1Yeqta+6uKWidVudNnl3N5TPD5QBvMW+TaB6WcfePbnds9ZM6o+U92Y2GNFpYS86eeLk5FjT8kx1+UR5fqyieKpe+1QHexfqDcYq6omm05mWVa6z80wPv6z00ee1npzIKgmxdIeyGO6tl2q9+tpAL98eqjvA7zxVvZxqPpobsJENg+hH6g6mR2C1mqAIzEtcv+T+9rGC6RKZxZdxce/3g+VLahJxYNzBgCHSlosqpglRjIH2VWYWsyXua4+e91xBosqUd2AjB5e9AV/MiZ5NMQCZGADQoWwi7miAGt3qPgBszb2W+pVVaOrvhcISp08y3buXaTyt9XDysv70z8/1B98/1/FkoJnaJqzxPBaKgeVqIhuub9t+m9rapt+2hUU2WcQmlsEMxstumTUcx6LURekuFlKI9ujH6/zcNMaI4E1nr2/VtNwFnVpgvq0DJQM0bXMJCKPnTYnBrLZ4Lgxnr/V756Xbpnr1nXd/2VJdnGvBpz8zQNuB0d5zw8Xq330A3wYCLqyxbX36fpogxnd09lOQ2/ZOuR4HYp6HSz5iAQNu5NmS8mN57VGNim2uiqNumnw1LeDm/s/brlJw5jrcs8b7wwqGpMX7pDAG5wBoAWHuBR1pwBmvBhM4T19yZrS/E/MUJtyBprchfZZbPRG93m9h94TqRjaTdJWojhFpqjwUR8gq8muJf7rSlLOLgF8K1G8G4CBNGbKHHdwqgK7orwC4m7+kdn5HWetAbe2rqsZaVg81y4icYQFDwqKx76mT3zRg5Dpr0pAA4PKxltWxuaDrGjWAMPH6AAAgAElEQVQUrJsAtMFN7mDM3xGwLuUuRxmn+NZqAAOrHHd3ft3ESYaDkTrdY7Xbj1RlF6bnq/pAi+w1jWZ3dLF4Wy3dUjsPU5nWcrsMpU11DqV335J+9d3PtLf/vnrdh0Y0SgGYGOEk0hSrWPUID0HoVKVZwHWiZfqijZPtxy7GwSQqAjCfZoUjShHZmiVx3/ZcveK+2rOPtJx8oEGGjvJYs2Wmat7SYkHq1r6y9i21uy+r276lorihTr6vXn7d4uiAL4StDgHTzkIaTtXpVtYB6Lzk6CE+8eD+fT05P9ZkdmKykp3iQgf7Cw0Ppur3xuq1JmoXzFoR4pDORtLF00yf30M9SlpOg7WISxZJyWs3ar36eltvvHak4WFHZT2zerrL85GqWa7RGGEPpCKDWAVu38DR4jlIC6Qk6Q/U8u1kVjmJiRZVuiiFCMj3uriFcVuF87bbIVfXDDWs3DK0SkAY8DSVrwI1sxArNmDt1OpB5nKOH27GRZjQAcBFK9QPJjbMfVtCgdVDzgzsq6K2msXFQWkpVrioKTn4xT3pZFTrwflN/ekPR/rj90Yaz66JNJbnAeCV5ZoA8Cbrt/nbtthds61uA6DUxWgA3LSCsYA9YN+ME3oaEw/IStN1VyQpBl0mtrihAeBm7NiBwEU8+OTcNjk8OQnuERUmJUnMF2tprz8w9ybAi+v5jZdfXbF4U8Ij99QE4G19t2lhNcFyFifM2yZC2ywz/30XADvIcF4m8/5cPM4LV4PYKuCL5egkKGclN2Oo2zwmqdfBz3GV1dt8DleNfe4uT0EYK5ixBhD+1re+ZeOPW9KAMHFg7skBOE1D88lIE3wdcF/o917/bxsAm856GLLiLC0AVQBghPthF2MvhRhw0FuObOJV3CzIOzoT2uQonSkdZSpNQINpO+zmvK+W5djeVC+nxumhWtm+MVfL5SOV9VglAS7TpO6aVGKruBXjsij1nFs5QrOALQ6MC3oShThSwhV/e/4vrOdAFktd0Gu2NK5LXM8hrlm0bmiZler0n2jQO1Gn89DSWkxDtLyhcfkNnU1fV1bDfl5bo8jMYYxsWkYt6a1XpG++Jb36xnvaG36son2qXOfKapL0QylCAHgcZ6gAMC8WAA7LsxbwJhfSLlB+FoDDsRG3s/eM5ee1iPOZFTLoLz9TOX5f9fKe8uxE9XIRxAvmkKlIVxoqg1RXHKjbf0VFtq92caBWERTE2nmojZq3S5W9heXNDvodGxzpJJ9//rnu3r2rk+NjXUwuVGoiteZ66dZAr9yBdcqJLpS1l5qMzzQfZQZQ80mmJ48z3X9Ua3JBTBexjJDLe3BU65XXpK+/fVu9W/ta1DOV03PVZxcaj5c6G9UqpyhgEaetrWoRlivNhhgt4Gh1feehpi/iG1YeccYAnFkhBazfolObVVG2mVQEC9TwgZifFRoJFgeGnNUKxrqG+Q9WUnKxF/J56SJOViN5emQAjHc1qG6h8YxFjiUNSQzQxzVuErI9qjRVypHFRMb0Sa6P79V6fFzr40cD/flPpiY/OV0eigxrrFpUrtIF7wqLAwBt4NLSIGdtGxC/KgB7G0zjwubVcTf0gplWzGFLhTxWFxvIkqs4Ma7pKKyBC5r/7n5OiVhp3Ji2atWLYooK1hODdzWdWnnJa72erb92cM3SXdz1vN/pKY+pRz44Nz9JR2o+u6us1ua2APBVE6FNVm96DVcBcPO4DsD87qlGTy9ODMRQwYLIhPXrIhxeSCFtN88DwDbOxYIXL2IBXzX+ucqZW8MAsP8nvv/uu++u3NG8Z94v3os33nhjlZ7kDGnOYyGRmDvvzzM9v/+9KQ3s0na9wd82grPZvTaD9PSjWLfXLL1QgQfRjQDAIR68C4BdTSpc4LpcoQMwIAyh6jIAH1gxhuXyvirq/dJBYAQTcckiAEf5x6AFfc8IWJaGRB5wRYLHbKU/vb4f5+sHRalV3Mjdr6YkQTwJHet9tVuvBsJXcUNLjte9r73eY3V6j9UtEMrY13j2ks5m7ypbfE0dcoqI1XK9UZJxE/hR77R7jTqt0huvnunGzR+r3bunvDhTQTZuVawAGF3msUk1EgtfmBYvNA6XCG1awNtmXttAmOnULNYbRlokWMCMZ0uzrgFhWLF0Aj7bxKeLM/XqR6omH2g6+pna2WPV9bkKLEdcuMsQn4Q3n2tPRe9IHUQ7sr76edcY8B5bA4CpEJR1Wur32itXz/379/XRRx+Zq+hkfK6iyE3x6ejWUG++dUeddqGz0WNV5Vzl7FTLUa7JLFiwo9NMT55Ip+fSchKqFw0GtYaHta7frvXym9d055UjU0Glksvk+LGqydK2p9ABTd1AmNAwvB9aOuF/iFGdYI0ScwUEyQXu4vetMs3qymoFo6uAwVW1qtXfYSYTMuSxoBEcwRpGRt3IV7iTs7A/QI5LmSIkZmXbfCjT+TjmTLeC9CU5zPRWuiUKYqbdESUJmQQM0aXu1rpY1HryVLr3pfTBl5U+uFfoxx8u9NmjQtN6X9NYZvPnBeBdMcyvCsCpi9otDw+r2HfYZQ7AzUogAb3XzT+qa4Ui2aEcV9EnI+OyBewA4JYY52Fy6BV1IPQAwvOzM81nUx32+up3+1YP93f+5m/pO9/5jl4+umHlBqMM+EZXJRfmlnDqotwE1ttA7EVd0Omx7fyJmPcma9ktYH/2vr/rMD8+e2oEtW9+85smasEEmm1TOc9t40/zWlIrOP37RfZvHjNtP84rAIRhbuPNYKzhk+vGgkcn2t/3vXv37J4gmKGc5UQ7nxSk3oFtnoYmC/qZe+4O/vMVCcss3ZU162lJgSFtWYnm7oiW0XNYwAGAgwt65QqOFjDkLaQfUcrCzdtqvaRW/pK5mVslZQYfBneyEXZCAQTc00WBKxPRDOKhF5EFfaqyfBKY0DVuaHeTm1p18v6cybm2VNeWMJth1QcCVqf1hsWlUefimJPing6HxzronwSroDzSaPa6JuNvqF+8pdwYpCEOB8Nx23LWlb7xpvTu2xO9eusz7Q8+UbfzWLN8opzYdWIBwxkercqvTVcADGGKxQG5OfPaBMTbrgcApiH1YuWkVawnnhewN4EGA4qFsaF7OlU2uavFxQeq6k9Uo0SGfCPzh1I6BBFg57ZqZSS0Z7nlcdsTrnP1YuyEgS/r9lR0Q4USBjhcebiAPv74Y9378lin40hIojjCfmadZO/awNxe44unqhfnqse5JlOpXGSajTKdncrSwLBqYQdTNrC3V+voeq2jl3O9/Np1DfaZ+C00fvxA0/FSo9NcF9PaQLGqMuP2wFjGCjYJyEh6alkNxMxEYq5boYbcQBvwBywXOQSvUDrKKhy1ETsIk1onYvGd+D7AjfuZMdBkJWlWsKXRY+/VFlfmOdbLTBfjQNQCNwyAEYCguEMdwJhHjiVOfWHY0X2IYG1Z5aMvH9f62b1af3m30k8+qfTB59LxRV9lNrAsg5RgBTGNpWkBW0W0JObbjAVvA4htFs9qeyvmsj0GmgJ4E4xtP2Z9G1KZVvsxk3Lg9diwn9yk23jwpvhgbdUnh6k17IISDMDEB3FXWnm8M4pgjDRstU2cBlfmf/HbvxNIPC3SkQh1BHez90lkQy89x0Y5O7f8mgO1X3LzeTbrMV9lYabHbFpom9bxWzONkf14ts4yfnT6RONyoV/6pV+yHFsnXwHKWJ2b0njS991reADSiQh/b9t/03i2yQJO0938vO6S5voAXq6ZMYcxCDIZky2/D36HmAUwe6nLXR6H9F3tmoBmbgFblNYAmNZoc+t4nAhixoJey8atirCu3ND2Ci+5oJ8FYMhZ3eDWNuELzAVA9YYxaNv5DQPa1nKqZfnArGwrdpDDgCYeS37WQczJLS1WXFaPtCyfaFk9UVWdWy4wluzavZz6gZ1w4Fa+k7RCvnCwjFtq5dfVbr1uFjDng9x1oU90be9Ee/2xsqKj5fyWzsdvqVu+a+7V51lmhXR4S3r369Ivv3ZX+wefqNM+VlmcqhR5qdRBLtSvogs66+siysUt84kR5bKawhVRtzRaxN55UtfNVe6Y9FqnmKyQlYz9ncjyWdENoDekpxgAm+7uXPvFhbLpF5pdvK9y9hcqYKwjWgFjl8Q0iEFRmpF0ndDwaV+XDRLr4Ggad1vm5mFwOzi4bh3308++0OdfnOr8LLB98b1g5R28dGCzUjrR+dmxltMTZdNcs0kWQHgC2UgaTWpdUBIY8CQe26812K917VatWy8TE76u/W5H49OHmpxVujjJDexbWKOQ/iknCZnOlDNkkpsQoHD9QqLCzwID+tZ1ts2MxGVCIlawgLz3aN1GN3R4CKHwBG5LRDnwCY1ha0fw7eC6tmITmYlx7JHa1A0AjLQp1jPPAiY21jjxY7wYAP6QXGWrPlWZ2hgKXeQUkw73+aNKH35R68cfV/qTDyvde5RrWh6KIivzBrA2Adjb0TYATq2AtF35fjtdiDsAuNmvmgNazuwoLpsGO3cV+uCbblMCwDnKbzHgbwpgIahOOpODcCrgQf478UErzICC2ym8jVov3XxJ3/72t/U3vvUrun2NjI6Q2gVHIO2LzaIJnvKV9uF0Ar3p+aUA0ATgbcC9CWBfxOpugornaj8Yk/6J/vgdmzzTd1mwMt1lfdU7hDXSbDfpde1sPzsG3vR9c9w0XckZ0GzDdaexZ1+XTkAAZhNwiVKYVxk6/o52kWA3AHAcKRLXTUioSJd1CcLwq1uaAWDXalhrCziIYoR82xSAq9a+8uK6uvktS0cyBvJybpYtS5EfWJEG0pRgSQdpSAhYVJTBAsbyxQImFnxqVrFZzivFKo9lBonF9fWGv4ISFrM6UmqCJGUrv6l26zWbGDABANin9ccaHjxRtzdXOxvobPqyyvHXtNf6pUbm6PYWcd6T/sbXpe98Y6KXbv2FBp27UgEXE7b3PABdlRsAU4ShFQGYIwLAVg4OMtoGC3iT+8ZnqzvaqFneVmydEAONq8ZVGma6HMPUrZiNCib2UoPWWL3lQ1XTn+j85N+oq5Fg6WIBnyPqj5WGLCLxV+KjMcENF+kSd17yxACqRasyl25/ONBg71Dtdk+PUbe6/1gnx4HABMEI8Ck6mbmDbgz3bZY6On+syYSyfpldg8VKF9LFpNZoFlzixFaJBXeGtfYPax3cqDU4qvTS/p6W84mmZ5ken9ZmPVdLGMnB0QMAzyKbOkdBBFY0bmZz10PGkl6+malfZFbxiBj4OZJeWMJWvCTIRTKuQ45inyEDTiRmgR3GE8AYxmMQKRUcD47aAJ7aMLCl8TDYc3QAJuaLshjGNqlLuK2xnJlGwr5GzhIC1kmtTx/U+vHdSj/+qNL/+36tR6cdzbVv1Y6eSaNoWMDNtuOxYLeAd7mgd1nA7vpugue24za3WxfjvHylvl06yNp4EssFWpUjvDMAsI8KMfYI4HrlI2K7WEC4Id36Ta1jZIYI2ewPr9nE8NbhkYj9dmPlt45VgwtscevfsfJQOnj7+nQ7v6ZNLsx0ewRE0+/pvTR/b07K0/Fh0zobH/OoC5CwffndPWXnIly4tAm0s8VdxrE5OdvkzWgCcPMZ7Go/2zwk/hxY7+llKXCmMeY0tp16WRw808kk+/mkjnayzcJtPs9N12n36iQs+4IFbLmJbjWuZATiEOoErGgtrptudPUyggQRjpAGBLgFYQusS5OgzDsmzNAGiKm329ozAO5kN9XC/Vx3lFczcydbAcScNJZDA0XWB2EM8ucArYuognVq1ZNISyrNBU0cAtsg1Cvmk06ylswMF46FHmLTTA6C9d4C5IubahcvKbe0qJ6RvJatT3U0nKo/WGpeD3UyviNNXtde8UsrXLdCAxuIV/yE9Xv0kvS9b0nvvv6Zjq79RHn2meZo8FKP1NmMdahCg+RjXvQ0hghkjT+kY5UxV9utYL43wTd1Y21qIACpH8eB1axrL0YeAdiB1zuS5QqrMgDOlqfS9KcaPf3nGmRnOpnURoQC8CAeIUqBPOMAYlKMf0ZPrAEwaT0syC0CIi3IS4hY7A2tmMVsXhsR4uHDqQGr5bcq07is9dK1toEwz+n46VNpWtm52Q7hDLQZiH2apboIaT24w1tULBrUVuOXKkhoOA+oJTrKdHoWQJtKSLiHsYJpPvQABDqwPon3mtFEmIFWmJFbHIQ+LN1nWoWJiClrIakatsVCLSOpCQD2eaDVUI7txbyk3KOx6KmSA5BKR/vSeB5IYSzIT/JMebbEi5G8JBXKShNaoQdUvgIbe5xVuv+41of3Kv3080w/+jDTn32w0MkFgtP7mi9Q7Fpr7br1a+eJ19sEQreEg6j3ZoWidNDcNYAW8TxMQyEf4kHg078TpvDfW1WIlaffuQbysdMBNx1EUzYzIAGgWs7uYKBWpwjs56yyfgijuWy3dchsEI9Mp6NrL7+sV2/c0P6tW0a2OplOVTPxK0vbnh5p6SrtjrJWT3udnrmfzfolvSX2T1zR3i9tUpsjzBKkMPn07/7JfZKOiFJX+lzS9fzOBIJyomgq87nMeT7r77QProH1zU+2m9WLS/v5/v5JtSLIoHxnUuHn4Xd79hAnSwi6wXvm9+2WZirfmb4j/7sTSYmrF5hMVra1r3Tb9F1v+pvrcJWyJnGK7z5pSMdMPz7riGU76HIsn3z5vW5r39sAuAnEWSjGEN2EpgzgCOK/xTw7s2Dp3qECUsipZbksXYmlu071oYEUgflJ8QTWkQdq1VYgVvXVad82lmyZD+07LN+26X4EQQ3LDc4PLE4MEJvIh71sXBxnRsJyBSx+s2IMmhuBK3ynOlJgUqdiI6Emjecr+yyV4guA/IEKWNDZwMhPs/xMLw2f6KBfWocFgE8XNzWZ31GRf11ZuW8F4y29KFYFMq9WLc3b6H1Kr92Q3nmt1FuvfKmXr9/XfudzLbKnJs7vhR2ajTBtgM0XbbPpWITbP2koLQqnRwbh1gHShvjw3pZecD3WF27ukxIOrPHUMKSDK3qv/UCTz/6xsvmHKueB4TtaVuaKRd3wYD+4XBkgISWZdw/93ijwAbBhbWIVAzaoQOW9Qtf2QsFs4jNnT6nVm5klStyT6jW4iYdD6fBwX6OLc7N+qSbkBQ3qeaZpLHZAjJXzUrRbKG51Q3EFmMIQnfp5VLpaZJrMa7sPSE+WOkQaVvRQGhBXtYEwvxlrmbg017Ev7e+F7dEAH89cUzm4iS0+W2RGkiLfd9XBycP0WQnWNiS4mAmI2haTDlzLAK2RJFmHVCWFJGBCD0PRB+LGbGBs7CKkQXGu87LSFw9rvX+v1l991tIPfjzTTz4nrk38u28x5TSo5NflDHi+N9udS1Wmg2k62Fzllkvbt/8N0Fg7zCqrR81nG86BA229FCNFur4gRg8JlLzqKmhB+zW4xWOeilbLrFaTF9wPwEscz/WajaqAOluRqSra6rdy5d2+ru8PNbx2XUd7A3X3DjTstJR1epYjP2ZmtphZ7Jy66cE9Hc6FpCef5AU7s9qvDbkOfzZ8wlYn/rks0BLMrarTVZ/Gble+2s+/G6kz2d9/bx4v3d+Ps2m/bdtt+30TAO2adG1qB9t+2+XCTV3Um6zMXS7sXet33cuabxTuYNM4fdX9Znde/zurEQH3YnOWkrqomBU3kZ0Omf5WxRlfGMhDLU2fFdV5KNtlLgoVskKEBfV9B1rkPbWRl8T1WZJzJ+VlraKD+3moRbGndt6hfkcUyw/FAUqdqkAmMSeGWaqTLax0HYShQosws6TiDyAQ04TsHJGJ2isG6lCMISfG17KJwEJ7Wgi5S6ycuYatma51z9VrL9UuuprUPV0sD7UsqeL0qrrVXrgf0pti7C9kRNQqkS7sLtUfjvTy0bluHD7SXv+JWsWJamGxe17v+jWlL7HpxklfsiWFrUSAooUU79WP9kyDuERKA/wuC3nkMd+4uf+qcXut5RrL67HmD/+5yrMfajk9MwWpC1y2uFbb0Q0dwYCZOAMeYAzmeMYIFq2BJDmzbVynskFzvxPKmp2cnmlMLHcW1Kl4vrQNK72H0MQ8D4UMYuGEap6ZC5ocWQDGIxG4/izWiqXNf+gHaDq38EAEV3NJPjOxX3NBR3Us4kNMppC2tLzfzI5p2tW0xoKJRqZrewBtZpY7bGqsYJue5rUN8KyD/Wz9IgZtmIw4AAPMTF0BYbZHUINYMIYmMXVTJItsZ4uxdzKbTFCvmHujihmp/PvtYG1zT6MF7udMH35R6Ic/q/WDv5zp7kPc1lQT64ZwQxSc9/drzPo0/NTIrW2mIzUt5BRkfDK3ySL236YIaZhUNcI2TNhrk2Al/dCAl3z3+N0+6c8UNIiWY14Sr+2YIpVrPAOysOr57vHaQfzu12eVxLLMnjXbYxFjybr4ArFed6t6DJjr9FxkH9N4v+7WDtZRkMB0y9stwCDowhi07u82vjTKPTYH8eZ42+yXTQB5YQBIvAcvAoy+bUqi2gRAP88x0322uXi3jW/e5nz9LoDdtX7X9acA/KLP3p7Xf/Vf/t1LTlM7SCT5bLpJ1rdWJQtDFZtL20XxYrYrFeTd/MWkRA7UpazjmTpQR3gZAWQWXC8siF1gKbOG+Z8ds87MZeIDBQBLfVxcflh/uGYBkarm7KGslO0XJw8LXLyJ2wPFJ7++nBmpuirV1cKBqZ4ZqHetFF4A8hK5TLapusYkzSpKGBrlTO1sbi4jFq5tTmWgfKmqNVbdulC/faYiv1CdTy0Ds2uEtMv6w2lD3gTA6XoH4FWD2wKgq3fUAGDuNW20RbSEt8Y2kv17rTNp8kOdPvgTzc8+Vac+DdYv4BVdopbXahZGAGCsNJ+kYAziKiZIAGsY6w3A6e2FgZDZL/J/08nSihG4+xehDNzaCFZYBopJNYbUIcCP9dkiAKXjh7uADYSxfACxqD1j2+CtYOJQ0sZqA1tPETJrOJa9Zp2dEwAupcmy1n4v0+GeyYKH945whpXZC25q2MoAsN8331mwUgFg3j5s600AjGUL4AKypCVxz328KhYPr9XZC54FY08zqWgHsGae9HiS6+FxV391t9Z/+NFc7/10pi9OuZbrqq3WMxOwufWlZl/337wdrFzP6+4e+m+SH7zLAtkExK61S1+h37vrtemi9d8RzkD4AtesFbbv9NVvh9KNRpKxNLBQcIHPfi+UBlwRqooAeh7jPdzrWVvDOubTj+NWchor9H7nwBnWBXGKdVw4kq+iVU6e7yUDpQHAKQBsAlufMDQe++qY/6kBeBOJqnmtX+X7iwLwprH0qvPvYlnvOv8mH9Kmdr7tGrL/5r/+X2vsUWCLz203YDO+bJ307dsx2DU7L985Xtp4Vsf16gJxpzoPxB8YmQ6MXSOjAA3hGKyfV4F91oti5srDtRIbs5llTjEI/uYTZa91eoJ3nJnFoV3jj9G31B4F0+PC7JRBs65bsqpAcWlbJ+PeE/dhjKPWxKwZJYkPZqX6YkIQPAWca8okoi40yXCNz1RlE2gL6hSh4/ZzPAHPysFtfWENsHYAXlswqJWtr/OZWVkDgBfVur6zue+2uKJX7zjZv906Vzd7qKcP/0KL0/eVLx5qPnmiej43DwPxVWK71K7FjYpb1dMOHTgBMDjrBsAmXlar08fFPBSKaaQbzTBnp7nVjrV3aTm0ga/vJC/WZYvc1KWsgEEkTQGcBjT2ToJFSmq7AV9S7z2ACdZXeBcIXHCNFn9DSnJVNTsAsxVFqGKsOQuMZcoTkvoDOFsM2VLFwn9zg+MijsDO+XkWiHrY9dksInRnrDKeg6UvtWoNUGtCHRwLuCvt0UGIF2MdD2styEuPoGzPsZbFvkfTgb542tWPPin1b79/oh9/UGm6aGsJkTFqQBv7PgHg0AaeZRY/DwBvarM+BqQWYUpiMtAjz5yJd/zsEnuj1m78jteE9fyOxd6PBKoebpAsuH3N+k0IGAaKPF8H5k5Hg353ZeHSvrBwh72wrwOyjXPmDQv/UylIB9r0+mlPvm0Yq9bpWnxvlh1sWsBN0G0O3ldNzq19PUfJvKsA6EUBq3msFICfGWu+onXNuXYDYLiibZOXXfv/dVrAm95P8/llv/t3/2kNsFY1ajgBDNMldTEZUSc+1BUAR4Wp1QDtDz0CrRcD8IbtHdL3L4sAGJzfH3iHRhytcHPvmHWy5juyLyBX5FWQpos5sX7MdADxGAIDCFYydrFdAyZahsW8vifWbRxEEqIT63FL22RFC1N3omau1bPFmoc8YdYOljKggdpOGGQrQeBaqF2UJiFJQQAbrZNlV4doric2dnn/y8drvs/02YSBfw3A4fl7DvW6YafHSBWyeA7tfKRy9LmWF58om97TbPqlxmcPVCxPNCxyszQhDgHAJjQBADJBi2JGlOUzCw63qaXG1gba+8Td0IuezbSYI0EYXMsAL48MEC6Rcmxl5vomjmxs6TksxQCQ9synxgKMnTSQomiyNsfLyKMNz8+YyshBxo2J97Lw/qzgJjm6TpFAmjKC8mhe28QAsASEcW9z7Eietpiuu869dKAJoprASrCQzQCPVrjX3zBGMyDdCXnCvBU+KXcICQulLeLAsKSDclaYWKCqRWz9Yl5rNO/r0emevv/RTH/4J0/14cdMLLqqiz0LABkBpUK0JhDwvP/5p7Pt7TlGy837L5Nl/l4y8YkM2dT16gMb7l3v+26JpgBm1ioTY1z08ZOQEN+J9ZdMluLv3bylukVt47Z98nt4d5e1nrvtdclB1Ix63SDywn9zT3eC9i/gWhH3jWCbjm3pNboX6rKlGxpVYLmvjQ08er6kAMxvYVJ+2QXtv6f7NH+76vsm4Em33wVAu8abS4PLhi9uJF0eg5716O06zrb1u66v6SHc9jy+yvFf9Nqbk6ir9s/+h9/9Z/Wml9SM7ViayoaZxqzB+t32wFLgXXVYy369DBgLFJciM5LzEe9hARzTa6IEgHWAOHAg3dhsxCek4noAACAASURBVOmAUkay0dwsnzRuvfnxtGJ6wtzyPwsTkGA/3JZVVZqrGWsRFxNDAQUBsOJZqB6UxsLZz9JFsqWmMe+R2G8KwJuem+0XJ0Tb1u8C4ObdNQGY4g6+hHNd5gGk53XraG1tVybp2M1Gai0eqZre12R8T5OTTzU+/ZnaizPTTUanmBxe3NBYaAZQ0YJE7dtYykUgIdkS46YGirz7SHrCrUosmMA3LGTEMhBAMWEjc0UHLWcLjMdDkR+cLqbTHcEUACaOHtp1TAGNA6jliHo6UczTDXWTA1hiofFJ2hGkLC50JcDh8zgAPQguBdCPlxLANZ4zWtwAurm6jdVL+l2ITwLAPDDyg70EIYUXqH5E0QcKQLSJ+7Yqs965HhjhxH/PFz09nlzTTz4p9R++/1gf311oXJIm2A0kSAPg4Dky2cvYLwxoYLwnMcpLCmZ2Q7Gtt9cAmwKUg5K7mNNjp/0PUG0CuIeN+N0rMvm1eLzVQdMsX4uZtwXwAqzuUgZ4sXTZZkW+il48vz6qCfkEwcc3P1dqHaWu6LRfpgDM/k0AdqlJv8c0ayEdTzeNrZtGpuY48J8agHfFgHcB6C5we9H9tz2fXef5eddf5W1svt+N7/O//91/8WwM2PYMgNbMhWq+8CLmua3Abkv82AGzeVE2e01cu1iNxMj8PH6DywZd3fdpbrfppjkGA70v3uEcZNMHQ1x202IaYYlLhe34joAFnQrXU1WvUzq4Xr+P1TNjuLeBnWcbBjADpcayq9Gl6wFgqGj+W+pC3vQsmon7eUUm43ppWsCX1112T7IOYl5BDWMoSYtTTWcPtDz/TBdPf6Tp8U+U1yMddXMTjoB1jIXL6yZv1ir94MmI2scmqxfjrSbcEd3GPLIuKWx4GagAVOZGljIWbIKvfDePg+ksRwyeBSvJyccAKwCIu5nXOV9NcMKdeivxcINVtyOJ7jLZf8XeJoZN5SVyas1FbizmCOrEgHETF7jjmcgFMHZpYia1rpIFAEP+omXECpQBgAHrQsaS5dlQ+MEIXZDbengWCGWEGDEAfAELfZHpYpHrfHmoh6OhPv4y1199cKFHT2qNlwNVFIWwIgKhlBLg64DWKdZ5k00ANEAqupcsvrwIFl3638HK2gcKUwmwe9/z30jb8Rq5m1y86Xjj6z0+6xKSzFgKiFjd4Ep2MpUX+GjeU3qe1EOX9pcm4KaThkvjReSWOFh7PW1Xv0rHHGtf0QJ24LL3GpdNYNo0jp4XgDf1/U3j2q6xZuNgmPy4Kwb8VY+/a/90krTJkNy1/67727W+aYE3n/tOD8Tf++/+ZZ0RB0VsgbhqdM2mFw54YoHirk0/L4/cIaZqVlLcns/0AaXAmjY29mnOJNJOzHnSbdJr4++rbtK3ndQUL/A4cRgwrLqNZSivO0HzWBC7/Nx8lnUYUGDysB8Sjiwhr5Y4dgBhAL8HHzuX+khtkFZBAXby9WyU3gzAuxpME3xRPkqXJomqGeN4RrqujMyheJAmADcnYJ4f6teBS5rnYuUZRYzxTO3lY42P39PF/f+oydP3dNjPLHZ52GUAh1VcWz4vgGWgxCPDhMUNjXU5D6lBpk9mVmRQn8IyNHf1IghmAFQAsi3RAjYBDfJvYypRtozVjBJClsVkbeBUTAML+xNjdde0i2LENFk7BVY3UpMhTxW0zML+pSzlhxQmyFcmQWkVxAJwQ6IiDk4M3AhgxA3xpFh6FB4I0pMKC2HM4kSzm1N8gxq4C3XbubnK6T8woS22iUhHm7xP0pBCGIW+Oa/bquqOxuVA8+Whjmf7enLa0+f3S40WkAUHWiwr9WFrxQlgCp5GYkzSetJ+yt9NV3QgSV62ntPjpdZsE3z5znUAwKl7OnX/pv3bJwTOdoaIlXdDLq/LBPpEYmUhWy3r4Gb2cYTPpju5Of6kgOt/b9qGl5/el1vADsBp//Hnx/mbANwEX//eTMPZBsDbAPdFxpNdYLNp/VUx4G3X9CLnaY5fzX2b7zV9x/6erzrfLoB8kWvddL+7jp/9/f/x/6ybAOvWqjd+rE0sOj6xUP17eoPGeHYVnWT7tCHjgm1eJICVWrdu2brF6g94k7XKsSxevGFZWaOxilA477NsTwfCdJ0TKXwfF73gexNoW9STySjb53HeMLCRTkqMaiHyGp/9XF1yYgFv6oSpVJ3vk3aq1PplPQCcrm82gF0A3GT1NQedpgvbGzzgZc+nLDUsJlpM7+ri+C90+uA/Kl98LJUj7bdzA1OEXkw5yolO3eBOdcvRGMbTTNUUdmkAMkQYVm5chEJIU3N9ZatOEhS8aIKmMEW6EKCcuKNTeoM7M0y60XNs3S1MyjBuTUA31uZ165V8SHN/m0UaKiZxLWdlZfKVWMSzqCHN+WA6D/IsSFgy2YhEMCYkPVA0u6ayGJpLHq6ZW+Q8SwC3rkJNVRvko7XEJAirbkbuaG8o+Gb2zjPaWRC4WaqvZTnUk/FA54s9LZd9TZdd1RWemkyd+DDcA5PGe9PulGYxpH0XILbvDQButuFLQh8NS5n9scJ9jEjB039Lz+/sZgdgSw/qty0Fy0HwWVJU1DNIQjm+Lef3LIR00uBt3q2b5j358zFjw5j0PM9IGG2QTx1A216X3J9bbIBuAW8CyvS3bet3haiaUpfpO0wnNy8KNL79JiWrTe3n5z3+rueyC+B2nfcXsf+u95ReQ3o+a1//8O//q80u6LhX6h7eBAArVrG5zp51pzZjsynQpRZj80E5AKc3l4LwMpKyhkm8OD2GAzC/OfDTOZ9dgtXKNlxbCr6hsQbrwgcoB2DSi4ztrGnQcI7zgHWHukxuIn0qXYjEscTQdBjMGgQ3mzEnWrebZr8AcPpeUhf0pg7WBOCi7jceyWVphqYF7ACcXiugm85EqdNbLakW85Emxz/SYvQzq57UzkYmLIEHgNzfMUwsBsEeRRlC7VpjJi8zLSaZFjOEFgKQ4j2wKkN4Lay0X1LmzwCY3YPQxTMAzEk2vXpIWEYsDJZ1IM9dtoQBYNKocPUCoFxxSqoyt3gdqg5h/cI+xj0+QoEnxow5JlYrEpP+Ny75utVX0XlFWXEUrN9lbqlQ7nHhmVYouCXAxa3Q3pjwsH7ZHtozrC0HHYEHpnuw+Iea112Nyr6q5VBjA991mzQLDZkZB/UYOtrUBr1tpuscgD0WnG6Tbte0gJv3Qn6s9dGEeewAyWeqI+DxX2c9m3xnjEGs9wn9ddPAnfYTn9R0Iom06XGzZ7qh4HpzMPUxBYFY62+rcq7hvnzAbUVgNj9KEspCSKO57BrQr7q3dBxJz7/pHTbXP3slu39pxoCbe+yyYHedYdOY13wHu45x1fqvCsBXvbtN530mpPAPfm8NwGHA3l7Kh/UpCNrMT5djiNaZklSWdWfcZH0GsY5NiwPoogi6z8/eqO9HHG0NGg7Mze1xB3sjTK+PtP7mNa876rPX7NfL9dm9UcIwCi7w6WlBWMAsm8TSw5pQ8q/O1s+vOfht6yBpo9zkgr6qA78oAD9rQV9OVSMPFC3YbhFAGCAxK7deqFw80XT0sebn72v69Puqxj/VQae0/O7RLLCWAQCIRFQssugHN413d5QbCCOsAeqCn1jDzmjGzWwMYpdoBE6MiV4baPu8xSxge5BJi0hY0ViyDsCALbnIxF09/kwMF/AkvcirFZkVGzWeIUYBvFjCpC5RXIEYK5MLLPeQDxwAnhxoCGBBGhNgP1TW+7qWOSUvQ+m6qooCGVVMs/NqOdladzY4m8P6ZStMoILWOhMKJic9s9NhPFd5T7OqG9jukSTYSyZ6DsD+dFJvj7XfJI/fJoRZENPxNtZ0VzfB7yoLmG290pADqAOxH8dZ1KmL2mpJR8AOFY8v18Rttv+r3MsAcHNS8OxYc1lsKD2eexL8GM4O92vwtDYfe5oAvCkGvB5/Lk/aN4FR897Saw/j+YvFmDfde/O39PtfNwC/6PVcda2b1n1VAH4GUHekXj2z/e/9w39dpy8WsNs0w/LfdgFwCm7NxuAWZrCCn035SS1QB2BYyw7AnBuABUwhw7K08stpM5sAmOINDMo2gWhY6daRkwlD6CjPAj7Au6kDLMvw+zKfW0zYtwE3toPvGoBdYGTdQS/LmTUt0GbndAt41eE3uPnT99C8ppYGjXZ52QLe5YJOAdhilnWhOovygNRrXp4qn/9Mo0d/qvHjP1F38YURkhDsACSJBVPxp90Lhea9/B41fmfjYAk7MwqMIXZrTy++Il4n1pyzkzHk2GJVGjZa0JfbYvhGXzHlpeC9DYQuYy07CIf4rQOmfcYyg0Ycg8QV825nViQ+kMCmZRWUsiwlCPWscD53ggyyXAhKzKgANvyW6vyOSqQh8cSoZYx6dx26FeYMe28P1Ig2QBTSqOu7s2yBKteiRiyG/FrAl0z1MNHE4nSGM/vPYyzY33PTFe0A6AATyoNeJl012246kWwC+LZ9/fcmAGMBp6SppkVdN/rurgGxOcl1C7j5+6a+3vyNc6UMCgO8hgXsALw+/toLwW+ENJrj5It8f1GA2jS2XwVau7b/6wbgF5lgvCj4Wp9spN3+PMf4Kvtk//M/+r9W3XdTo/PO1bRCfdvndTEY+EUA5ZM0HBa3TJsg6LFhVw1KXcTQn1woY5Ehr7EegUJEb73gGkrd0cSbV5OJrFbVosLPZuYz7lwiuCx+3JR1y2+TZUzjKZamyLWeqPg1OKA5OcvPFTpeP4rabxsAdgGwn2X97p6Ns6fPoxnDHUf1Md+myaJuNq6kfnd8Lvhll2pnkIYovEBKFmlXUeS+nqtTPFZ2+hc6//wPNXv6x0L1m7Qa8jzJWzXrsl2r20eOMljA4/Og7zwfh3ivVSCC6Vusc2y5AI8qBNGMUPDewDhaxt6/LGYbF3MDR7ez8emiSAYWMG5NCFPcp7WkIpCqKJvIuc0iZu4IWxiyFSQoJEFjzeBpdIGbkAdgDEM6npr75XpIt8rafdWtN1Ts/6qy4o6qYs/AsmU1ZCFkhYt1AG4jRMM/o3NTvSpMlGkfWL02kDD5gSiIohSxcJNtXVtBrCP1nOu2Nk1foELF6rmswXnVHqIF7JZuE4BToYoUXH3c8PGhCbz+nTzcdFt+93PZmBFZ1GmOcTpOueBOs51uAo7n+c2vq9mvmr/7wG3VzhOrZxMAp+tdQ99/+08NwLsAaBcA9yMHoPn8nx2Xtm1x9e/e/tOtLj3vrwigu+5/11VvE6jZtd/q+fzj3/+DZ9DncoNhGLq8ybPrt59u17bk2BL+IxY3oCoJQhYxpceJX2vyVhiViCGijGWpJOg9J6lPKQA7McKvzt3GWGklwxOSfW1oZZsBOL0rZ0un98Nv4yjphwIXUpU+mGBpBnH5uTnpQy2jlklpLuuW6jxIVjqgbQPgq2aAfq7LjX2TvP76TpoAPFkV1Qjb7AJg7mvTO22hv231T7HgiMWGiQ6qX4edsbLFp5p++e90fPd/V3s8NlEOgIs0JJAOQwwrGDDGNT0d8z/TZBS+U+iB+K+DxwogopoV4GsY5KIWieVrROVVHrurUoUjOPhyXIDXJTODWpYzlQHgkK8MAGPktCiQgPBFZFPTFg00iSHXTMz4Hn6zWiDRag8CHrmy7m3V7ddU9r+rvPWyytZBEGfJkUItVhKvAG6G6zoqwdEeSPtyT5VXnaF0CQBNvrszcalmZfF5KoPFTANcpt6mHIAdXAC+lAWdgo7/nQKwPb8GY3rTPt5OmyDM73Vk76XXkG63KY3J3709iyRv/aqxpgkk/gz4/SoXdXrt/ne6ferOZ72r+fn58Glc7p+XY8BTK2yz29V8FQDt2v95wWDTdrsAeJcFvGv/F722be/xRY+TtqGfd1973w1P7i5Af+Zd/f4/+UNDH7dwmxukFi4KTs1l1wNOO+TlhogbkcYYYrxovfYzag8F1rC7ktnf3d4OlABw6cD3jPbx2qXDdun1uRuvY9rTYbsMq3wDgDfPz7kdnFKreLxybS8NTPNYO5djMzum1i+fDJC4GAFtjg0AA2bp820+Kx8cdnWwy+svs6Cb+/6iLeAySoIG6zMAsA/2/r7zfKxB54l08gPd/9k/UfXwQyvlRsOjTKCNP1iUkIKL2uQkYUAjKDEZBzUqI1nFuOta0ELGjg4dIcwTsTKNnRxnxqsJspe9i4Bv3maIUYQnSOuBIIU7mmuI+boW+4160VYsAuu7CEDMRAGLfF5UpnoFkIf2Fu6a2C/XYpaolTUM30cAMKznzquqOu8o63xbdXFbeWuoklraec88NkF7GuANnyHXPEis8tmLaTX0F757/eYJyWCxljPXYTFWeNFVUJzzASIAQ0tli/dAGGbNJLbzxj6xcoEnanDWplyIIyFBNYG2CRpNALb7Svbne2r9sn/Twm6OP4MNebRXAYmX4fRngU57GP9i7vYG93p6X82BexsAr0lX66sJffFZAG6Oi83ndtX6bds+7z67AGOXh3MXAO86/i7w2zX27dp/1/qven1NC3jX8TYCcBjoN5OkmmlAuwC3ecNNgGk2mElCwsKFu2o4EWD9OyDMUOEWLhYBy7b4resr+/X6JyDMQBi0gTPNsssxZD9+Gkv2c3uKD0AaBn3s7/Dc3DLE6oWRykLnXNYzs4gguzgA23VHq9tZ0M3r3PScdzXGsP5ygfGrAJjGQ51PFq7tKuvXj+MxZP++0DLE6GLcElY13yFhWY5w1tKcFKTuXPn8fT19//c1vvtH2s+KYM0WtT0b8m2JxzIOEh8uZ1QWkkbTkOtr5Coq4CDGb5Z1rb6129BCLgFwtDZX1rAVNwqxXmK2nnbEdwdgrF+MMaufGpW5HJgtThwt3qX5cEM1Jq5nkpcBgD2VKQIxzGgWVLLgH7hLeVJ3VLZvq+y+oar1ptq9X1bVetkY0cIzEkl5WK8sDsAAXnAzh7zrXgQet+wdoKeeXoR72VTGKPFQ2XEcvO241OrmOXk94IZQjVuWPqA0FZwcgFOFvHQCuamtNgHY2t0zLObLSnW7AGAYDcxtA59PIFb9P05kVl6A2P9fFIC5dvYxJXhCWTHA7+dJLV+2XffvmL4VZ2qTqETWHDfT53fVWLDJRZue76sC0K7nvysNadf5d63f9Rx27b9rPc/P6yfv2nbTeizgtO29CABbf/invx8s4LRzpC+w+QKajYEY7KbFt9v0AtNjeCx4282nN+Qx5EsvpZ5dSoHB7ezED5/lBmLHOh8QcE5r6aZyjmugDqYM368iU13VQAFjpDa9zumme0TA4qrOl8bQfLv0/nc9312NCgDm/nCNb7rPpnsuPR7X4QOwx75Iz2JxMM8QQCGOV0502L3Q8af/Qnf/7O/plWyp6/1cJ9nSANhisTEPFwAmBWlKab9RFgojVEEBykQt8jChMayJALzK5Y0XaNxYl42MMlhe+s/iuzEOXBLbNWs4s8L2pl1tQFyZFjN6zfO8ilV2Aujy36srYREzmWMigTEO8HYsNhvEQOwaSKsi7tvqKu+9rqzzlvLOa1rkr0qDb2lZXtOSCj02ZVmznV9kIG2+Z94HwLtrAN1mwXhs0jkInmaXgizn5Jqvar8pC/oyEMU0HU8g39JQmwNwc6KKZX/Vsuv+55ErsG2g39T/mv0wFE1ca9VfNR42990Ers0+dtX9NQf8XZP0XePBpvU+jnocnm38vM8DOFcB1K73s+t6v+oEoEPRS8qLRk+Sn49xkWdJP3APU/ru/Dk3798r4W0aqze2i3/2T/7NigXdBOHmALDp5c5jdHPbYHGVBcw+LwLAmxoresoMEvyngfQiqcljY+t9QqzF/3ujmiYAeNVMc1tD2FXOalcDalqsze2bA0BzANw1Q9zVwesNYYWrQPeZNuEi/nEgTgHYAZ174H0MWyPVx3+uL3/4e+o9fk83BrkeY0G316lAGETLZabpJJQWnFtt3Qi2VFjK81Cez+ctzdzuJJzmAGyVhuISUoyC+9lY0JZ2FKoj9VtBqYoqQ1wTvxGqsJxbKhFFq9fzkdHUpP1gNeOO9mISALdNDhaESkK9jSVCNb3XlHXfCuSrzh0DYL7PtX8plrprUEvbyFcdwHYBsLefMElaT0q9HXge71X9f9N+fg9uAW/rJ5vad3q8XqxPvW3/Xc9nUV09gdg1JuzqX83relGA3HX8XRPk3ePP823h15E+z6ZK11UTj20gvOv97Lq6XwQAW9gqLg7EcFdYTC+dmuBJkQ3HDgNm142N+78wAP/z/+WPVhawd6Jmh7mqETUt4GaD2WVBvwgAb+rkiAKmwBrED5JYF2SfslwJWng+od/TOHHZbjr+rg6wC4B37b+p+lD6vNN3kd7ntuPuev7Nd0kZx3RpdpTnsQDS/TcBMOs5br+11L7u6vH7/0KPfvQ/mRt63inV6waGMwsxXSsmP5XG0wDAVqgg5vNaCT+kKWORI8CvuTQVr9LvJhEZRTfYD0u2h9Vrms2Z5QFT/q/TBoxDrWKPCVucNwFhfh8jVWr+57AdpDKLFUO+QjITAK7bKrp3pN7byjtvSe1XVbZuqcxvqN25rWk1uFSYPXWH7hrkdrWvXQNccwBrsnKb7z+1hHl+VwFwOlncBsIm6XnFchUAs1saA74KALadwl39z7ahZ9vVJvDc9fyvGjt3gQvrd72/TZO1F72mXdfh10C+v4NSCDPtJq9uG1v8913Xumt9pyFwtOtemusJwwGa6XlS/PDt0z7p45kDMPwlX5oAvOt6shSAm4P98zQeB+BNoJ12wG0P/BcBwA6CAG0LxmxkZoYHeVlJKL0m3NDuStx2fbsawF83AHNdTeBNv+9yQe3swNECbrqU/PuuGH7aRlK1r5X1G+NjrOsXCx31x6oe/Zk++P4/1PjL97S/J/W6wXrMjMQlk3KcwSKeZjqdBCYxWtC+AMIGxEWm6YacbdvOXdNsmyoPwSqOKUhYuMRQrcBBOwAw8V5c3VRwQrN56gUhVjKQmQadyJjOas1alZVYBHQJLpMPTNQVhwBEqiobKm/dUt19S+3e61LrdZWtl1W1rqtGiCM7MBGO9Dn//wnATQt4V1qMA7C3y10A7H3Rt08/+XsXAKftaxMY918AwDcNhqnr+CpX6c87Pryoxfs8Y+42UNs0Vu0av3YBhE8CGFspDcqE0Gssc+wXBeEXvb9d1/dVLWBLmbQ4cPCEpEU0uD/DlKTkLpkbLO4RmlPR7woA3vX8dwLwrpe6DYA3AXKz8+16uJvWN68HicL0uIvokly5oOvLYuxuUTAwAJ7zCNC7Ovq2a935gHcoozS1l7c9720gvAuAd10f7JxdA89VgwglGDYtmwAY0NzvTNUvH+jBz/5AH/zHf6BhfqID6uhS4Qf3M0T7RabJXDqf1ZrOanNJ40Y2bWXKheSh0hT7VAXXf/kK/Lu7mze3o0AAA4CxaolcIBWJlWt5wJ2QZoQLmvmtk6pwU/fbmQ7btB+p6lRhEgdYV0GOkmPUnbby4qYWxS0pf0XLzssmO1m0bitr35Ta+2ple1qQTpfUiLW5g6tfPYdQwK4J4K4+5gDcBN5t/cF/9wFoFwBv05L2NvWiA/jO9ty44V3bN0GkORHdBaC7jr8LuHfd//Mef9f72tUOrlrPOwSIptNpIJ51OiYR6m31qxz757m/r3K+5r6Q5wDf8J88+KA772DM/VobRuWPYjPVQuMa3krAlU3a+C/yLgyAN1m+2yza5g2gAJU2stTC3AXeP8+DbB6TmK+7mHkg5BEDsvxt5J+E3d2Ml7ANJKmvcp1ftQGhHnXVC2u+mxSIn2eCsusZewx4232kYLDpOhexnnCTQb1iSwNfWRCW4BwkgB10l5qcfKAPf/CPNH/wr3StyI38dNDKjfEM+FLofjnLDIQp2oCqlHcKy9F19ap2wsKCCwUxLLlQn//w+7qdhhxffplQLYf+1cJFHsHdpCJjni/5vUnNYOK7R+3c6hzTLxdwEKwiETm40gVtr91XsfeaMnSe85uqsjtatm+q3boutW6o276mmlQkUrZIG4oAnLq+/D1/1QF6V/vcBcDbPChuCTsAbwOqdDzg+Te/72qfvs+27b7q80mPu+1Yu0D457mHXe/leY7Z3OarjGNXPd9NLujmxOV5rvfnub5f5PvddI1WmCTqeA+qwoR9estMOZKyJqfH2NCKxJBaYy20qEqdkVmAtwzSb/SOLRpjOefb5YHM/uX/9u9X9kNzcPeHfFUDTC3gTfv/IkDiqoYGADsJi/NXZpkUKhdzc5lcXFwYQPvMjQLdvV5PlBlkv0Wi5LLpPv+6G0ATgJsDTtMF3JwY7WrUu66/CcDp8ZqdbNO5mjHfphsaJi4VcwBRY1GSk1qUKpanOrn/7/TJD/9b9af3/7/2rq1HruM4f+c6s8MllxdRMkldE+tBjoHYCAxYlmElfvCjf5/zZsCPehQSxJFlWnHk0HQgOJEUy4kFmKIoizeR4nJn53Iuwdd9aqen2efUOTu7ke1wCGJ3p8/pS3V1fV3V1VVgpsKzWWKyF83mwHTJBAcVHs5rJCWTFFg/axOMg8BXWScpE1vZeDTb9ITmpxMNTWJlm2tMTQpKycGbx8BDphekg1UTZIPny/yeZ8vGVG1SLlkNmKZs/s2EEgTgSRIZAKcnNJ25dusSy/Q0Ep71bj2NKHkSSfokovgskJ1GnO5glJ5Enu6ASSlJE+E/obVrfu4j5LT5VQWAYqFx7+HKOvQ3siGQ7OJLn8f6CO/jeiY0lra2NgFNbZ0ets3QBnmTfvr9cOt35Tu/D2VqC73v88dR9m9TvqBUEQA+wVCwDQCbu4W8s79oQr4yhzj9iXhtMuY11gRVxNxjq497nCKgLNc8W+f3n1//RdAJS4ikmTgJwC4o+CDsNrwp4UPvM9SkeNkapshiTKdTfPBf7+Pdd9/Fhx9+iMViYYT/xYsX8ZWvfAUvvfQSnr543iTufsAccM0nBMCaE4xmAtQEysmcaAAAGstJREFUpOYF7dYfElybCjNxwgrNIcmiLXCThN5JOuFnfZJgI4YOscSILs21pLj8CP9z5e+xvM8Y0fs4zc1TFWE6t+kKTb7dpU1wIO2Y+7xMmtBcMWIOXoIwk9fzn0lib45grcYri0LM0sYBywC3deSi+Zj/CcA0RctZMJ2xTJcddVoA+QRN4LyyRCetuAbvBs/zEun4Iorxs6iyZ0xwjbI6g/HoHCKe9WY7GKcnMc63EfHOb5GbJBb7vKDbaIYhDVjjv+NYU+6a1fi7a3MeWvt9NpBdQlVfT+tva/QJhXp139EsQEP6cxgQ1vrfpZxsCk7yvntsF/JV0OZrUxl1VONoqydtEutQmzX3umtgqwnQUJsjsML85zjSbIwitfmlmYe7oBOro/mKvOkNwD/5hyudoSg1L1jXBO3vdESAty3EPsylCYBJkhtNdzRKsVwujRQl8P7gBz/Ab37zm5XJK7POA6dOnTIA/Oqrr+KrX/0qzp+/YEMmLppQio7ElUwtfRiAbbN+TpRoDe55UmislrbrgTN8Gmpe5G2bB6lHo3HReJG77fpg3Gf88gwBWAKV0CxNjVfq9sF5kj/A9OYVfPrbH2P3k1/iZDwziRp4bcekK1zWJqQj90h1lCAdn0Q62kGeM+dtBlRzG0Vtdh/F9DOTjpBpHqmpchERZKk5u2fE1Hb5PbXkvdJeISL4UvM1iRdynglH5i6wCRPaZDLiGOhUxY85gx4zC0SNaLsE8icwz59Aln8Jy9EzKOIngOgpo+nmkzOIoi3mW0Qaj5FGE97ORVyNzeZmnnbfYx1C+77Pujyhacg+f8kGW77XACi0gXc36Rp/9h1T23NtioTW7651FZJnbe33pe9RjNOnZd8xumP1N0ihDaC/Qenq+//V/B6WfiEnLgbmoKwySV6q2MiUapkgnhVgrKiUDiMMWk8H1m1gWu8fKCp00iLdbXChFJSvnfQRAG7byYYYyH3WPwP2mdPd1bug0HdiNAAWE3TKOL4VgyIA77zzDn74wx/i/ffftwIzTTGv9g048kOgfO655/D1r38d3/723+LMmTM4d+4cTp48acrZZ7Yru54uAoo7Pp9lvXIfmX/L70ID/uTzQlN7Vr0egczfLWoahrar1uhcOpHAXOHqL0RNwEm5mKTlb56yuwE+yNgSynMS7yGqbuH29Su4f+3nWN77LerFbdCpkBYgLoFpOUEVTxDnOxifOIN8chYjJhBu5qkolljMHmCxdxfF9FNU+3fMImEwDBOwg05RTYhIuf8rfaNJel5bEGZsano+8/4vvauNSZpenjzfYWhHc1prA4AkWY10UqPIa+Q7f2G9mkdnEWVPIcppcj6HOD5jTM5pPsYIY5SM/JXQxMXNQ46oTIwjR9nEDz+sANHm1zVph4BDe1/WbOinzIHWd9/M+xiANYoNK29bq0MA2K9D/vYBeCjI9+GvYaNdf3qT+gm+48a/Y9ZYzMQZkavdnO9WzFWQIKszjMqUKc6AfcbG5XlXCZxJTUIffuZ1gaLxOaKPBPvmytfQOKM3//GXa+kI5aHQpIbAwNeA3YXatkDdBagRX9tB0gbvaulVEuPGjRt4/fXX8cYbb+DGresHgCp9M+BYL7F16hT+8pkX8b3vfQ/f+c538OSTTx7sZOjlZzRq5SPnIByTmMIJ+JKknnVI/wSADy53FwzjuEr/2JfmIUHq013+1hjUB2C/Hu19SY7gR8I64KMmX7KbxEE0YRMMI5mhnv4Bn9+4is9u/Aew/wfUxa6h3zg5iTKaYJlsIxudRzo5jdFkBymdnGLrvV0z+fxiisXeHezv3sTy848wfXADKD8zIJxXMZizlx+Cqsm5yzPd5jqSDcRhg3Aw0AZdArboFd0E52CUK5rFD/Iu0+lrVGF8+klUJ542ISXr7DyS/DSy7DSq7CwibCNKJkiTCZJ8C1kT/9eCr9xTt6Em3XywGq8FF3CP/KNdmzTJB+x6M2tAzfpEc+jynu6z/jX+OgxNQv33wahtYzK0Pa3/mvzS2tPq989o/fr6gLC/6XdlgAbAm/Zfe1/rv0bfrvcFgGk549EWU7syt57h2+YnQ7ZuFTzSyrDNtDrUl+YlsFcAxQw4laAa0YRmgw3NauZ457GWlU88ouLH95amlm3ofPmfftUjG9KKTD5DdGnAbcQ9DgAWIDR3e8sS7733Hl577TX8+v13sLu7a7oi3tLGNBBX2N7exqsv/x2+//3vG23YCMTGFG12L2W5FiAhNB4BWj4vi0G0Z2nTvQsp159EOFWVNVG07UClzdDmx32v7TmNQf0dWls7bXPpArAAq5ig+Q41YMuAq2D3bl2zqsA4XWL++TU8uPk+yr1bwPIOkmWBKM0RpxMscApRdgrIeJZ6wlyBIFgamkeZndfFQxT7dzG9fx3T+7/H/u7vEc8/RV4vkDFOdQmj5do5YYIH6+XMEJH0gubVIgFgjommapuq0Gq/Zr1kFRYZ+eYZjM68gPjEM5jFF1CkND+PjYMVsxol8ZaJ6TxORkDMPTaz/K4u+4tQWNal8YA+zk8X+LLdvgDs8xqFF+tmNh/t02aGNvzhHrJrFR2iXMb/5wrA/rpvG28f0oWA2AXgkGzQAFLbQGj90urX+GcIALMv1IRN+MkGgLNoxGWPpKwxZva6aMsk3GGi72o2w3Q5Qz6KEY8z1FlkHLTMuuDdiapA6aS9d0H4EQA+rIDXNGAhsLvjFAC2Aro7mopGYCbUZn1kFALr7mzf/E3QvXLlCt6++nMDxrdv37ZXkyY5dnZ28OKLL+Lll1/Gy3/zCi5dumSAdn9/fy2IR18BIePhGAkO/Ol6CPJ38cQWAJZxlaWNpa0BcAhsQ/0bCqB+JKyh74cA2F1U7gIQLZhGaH7I5ARtc593/jnmuzdQ7t1EubgHlDMLsPEIVbSNItlGnJwA0tyY+jnX5prZsrkuUBYoiz0Us3tYPriGz+7+t/k52/8E8fw2sjI2Jmnety+Z7KHBDRPGmQ5YuQ01WSQMxOGkKTTpB2vUzNo03ka6fRGjrWeQn3wa9egpFBlTCZ5BnI0xziaIky1EdWYAmN7fDPRAsKKm66bOkxjavLqkxRHuElJ9BVzbvPqBMHxN2F9/ArzSpz4A7MoAn8+1fLKagLZpPts/GgDLPGjttJVr9Nfkl9auVr8LwO6zGnD5wO33Q+oKeToPaadv/zU6tJW7gWFCz3TRgbxOfhYwlPd5nUiyHPFOsChQBGGu1ySyjr95DSzuWflNx6yUEX1oZqMm3ThmEcxDd4XHjck7+tmP/30NAUMLtUsou6Eo+xBbwEqe3RSAUzrbUKMtCgOis3J19nrnzh1c/tc38dZbb2Fvbw9f+9rX8NJf/xXOnz9v/j/77LMmzyo/dOQSkJNJkzPcLubgs+J0xeepQbNdfsczZV55Mhlpmk2CaMkrWrU7YYV2pG5ffGEWWlTanPgA7I9VEyAUYAKkbQvA7YPxinZSyFEDNHSmM1oxRTG9i2J+F6gKxHWBeZWgpkaZTOzZLx2Z0hRxkiGPV1fQjCWCzF7uYz69gwf3P0Tx4Dru3f8Q0exjFHu3kJQPjVMV4/czuAev+WWM+cwoWCMbjGPJe8FNJDUCMecvSrYQj0/j5OQpVKNLwOgc4vF5lOlpVOMvIc+2kaV2ntN4q0mzyStLqUnPaPiL17F4DQrWm7KQs9/S8t9xfbQNlWjA0n4fAHb7qgFwGwDK948BuHvmtfUrMsv9KTW65umh/KXNm9tGV919+r/J+z7/+nX1BWA/GY1Y88R/R3DL0JQZyaIEE1ro9lOkiwplXRoQjrLYaL2L2B49MtsVPz4I9wZgVwCHiOleQwoBQIi4LghrAKxNIDMbUesk8JE4JcMQ0VqYWK3z1uf38PHHHyMep3j++eeN9suPeZa5UpeJ1aSaszSe2Qrw9jFBi1OV3EW+fv063n77bQPobOvChQsG6Klls5/i2MX2rPl6dQYsiygEvJogDS1AfqcB6KYALPMrDOs7XLFcTNK8e220YJPG2maQyWBNyBa8apTLPdTzXcyLmZ2fiJGicluepjY4Ou/gNTfw8rTEGAmm1SrpfLmcY396G+XsFvbuXUM9u4n5/g0U01uoZ7dRL3dRVjMzz6Oc98K3zPkyMmrZ2Zo1YjRijt4cyE4hGZ0B8nOIjSl8B3VKr+wz5pyX/cqbgBrL0qa85HcSKYzmZgPEzb1zxtfiTrq5hTRUPh48r2k6Gt+0CTABYuGftpB/2hlwm6D+YwFgseC0TcBQ+vr1aOtPm3jtfe0MWKu/Tb62jVuTx357Q5/X+uuXaxpw1zU+8jivIFkZFY5qZWRSYy5byfoFqirGVj3CdrxjIvdVxdIEdWJkPgLwrHHCKiJ7xPjoGbA9a1Y1YPf80h38AWB56Qg1gg/VgLX6qAG7TEovaKOVxjYNHncg4p1MQvLslyaHeb1EUtK8YIW7AK/UJQ5VWvsEVTEx8/cPPvgAP/rRj/DRRx8ZcL106Tm88sor+Na3voWzZ88eOGe5AOxvXNw2tQ1QG/C2acc+A2sArHmhy0INAbBlbHsmIvmGBYClfzkBliZ6nq8wV29dYLGYGjWVDlOcH7uRaEK/GWtChkXFU1UCOrNgMWiGnQfGduX308VDoHyI2e5NxMU9zGc3sXz4ByymdxEVu4iMc5i9opSMrId1nJ9CzfprAmdhrirVSWxOcGfRCeT5NpDuIM4myEYnjLk5Hp1Ekm2ZLFwyJrPoS2tap1eXccZo0prNmkT2jMDD5/OBAe39+RsKED4/awAs808ADrWlATDbk/fc9x8DcD+o6QvAmpxqa20IAB+mjcO8E8KZtv5rGrAGwOLtPEMN0UrX2qqW1uLWZHRb2/CUCU7HW4gYTpbWz2oJxoaOkgozxqfAEkWT77oVgN/8yb8ZE7RUzIZE7fYn3wfPNuHfxVr+hEhUoqPcgYY0SKmfuX/X8/M+agLutzTsU/MoNqA64rXUqsLvfvc7cwf52rVrqMslnrpwydw5/u53v2sCgQitCUh8fsvkwV056HBnJTstbgqogck7lt7lgRbNsqpYP0P2wdw9ew8xNhkmNI99F44vVNuAvy3fcIjWckZsxt04Q4S+M/3uCMafRUtMH36GejlDufgM1fwhisUuqoIAv9KYoyRHmo2Md3WRZsiZpSlKMEaMOe/z1SkWTIOYbCFJR8iyiTmLTtPMOIkJmLpjoXaf8ixpYJ7YIbzHZ7sETNv6bNvgaW1rYK+937Up1DT1w8oHrU9aubYONi3X1qdWrrWvjU8r37T+L/p9jWelnFLU3PttMunJuvIjwfnZjigbxFpkc5RbCx99E4yCQAeTjk90+ae/XIuEZe+mNpE+jAnQjaFrd+2ysIeeMYQWWbNBaO2iRkBt4WoMICYCH7g0xpTyRZxYkzUvnwK4e/cuLl++jIcP7htaMdgHTd9fuvi0MUETVPk978LyPbmHJk5kaTo2AMtxu97UfMeEcmzuDQtdZGfVRgdtAR8VAPvCVaN7X/pqz3UBsOHTaoGqXKJcPkS1mGGx2ANKq2GTNovC5pGO07GZnzhpMhM13smL0jrIxbF1vBDnL55Fm41T42gV2txofW8DyD7vyTNDAdifF03DknZC6/Cw6z/EG9o6fgzATqLrgNPmEJ4Z8uym6/iLeF/DDHf8rgZtZG61AmFjSWUcaOcjPh3yla/Z+m1r68sAsPsQF7SrDYcES5eG2Wdy3fc1AO5TX5fw0xhAA2Dt/WmTJMCcbyYMtpDg3r17JooSNVT+pwmc55Y8F5ZrS9SA+fsktl52pLkFYetkxI98tz4fvDtsNWaTKqu5Z/ZFAnCIHzS6HXbD4/ODe54c4hXj3FWX9qpSsYeo5Bn/HKgtAJcVnaUs6CZxgiS1QFvC7lwJvPwwcQLHJBshJpjgc25C99AcaMKgL52OCoCGAp0874+jbWPXtV79Tdom67ZrYzBUZvTpc9sz2vxp5doGWSvX6t+UFlr9Wvlxt+/X7/Jpnw2ib8L2AdjXYIcCsEaf6KdvXqlF05IdPmMpU2AxbKOEY/QXoggjrQHfROkT7CgBeKhwYV+WWMWyDoGCNr59E6owasIiNgkHTJoqu3sSN34TAYpng83uVUzQ24x52ETrMmeYBT1zs4MzBwFiAV3eG2Z7AtqECqkzJNC0BbypBtwmRDW69QXgrnoIvmbX2jh0tS12lhs61PSUXqAseb7Lu341r/MZkBV+PnC0YLSqxtpDE7PbX34vGYx8DbTvuDcVTH3f71p/ffr6GIDXNU+f7hoNtXJtfWrlWv19+eS4NhjH3b5bv9BKwxz3HUmrKXI2rZMDMzTr8TVYDYCHjjfiGXAXAItJmhPNDrkMIUJrcKOOWVvzgu5T92GAV+qVQBFtIKYx+H6TZq+uV2eKJldmtYqAxTroZLRelzjtrIesTBKrMdMMLd7BspOzEbRsO9LfTQFYW+Aa/SXSy1DBdNQALPXJmaucHRs6OVeAzLUpgnZk6UjN1t9EmM1NE2jCaMmwjlRr8xcxc+gqjGjbeDQNWKPvpuUhLcAdh8bffvubjEfaCrV52DW8SX/60Fajz6bl2vrTyrX2+4yx6xmtfq38uNuX+n3Nt698cQGY77gacAgTjhyAqQG7KM+BiNYmWte6k9C6iXrIBISe3RSAD7twQwDcBsJdTDRrvFnpHGU0o+YMnQDMvw/CTjZJnldtWMFPa7O7c6M3L1Mo0grBu8rmGkxTr70eZcFXBOv/dwCO6/VwoT4AC23l7jFp6b/jA7DZMDXhI/3dtA/sGs9oAKGVbyrAtI2Rtn79cr+/Q/r/GIAfnU0NYLVybf425R+tfq38uNsfwn+hvvgmaNGAXRnrvqcBsLZeHlmPPAN2NVlX4/WBmC+7EZ20A2YRTl0gGTXBq9smaugED33e1YBDwlRjIHrL2vesKVg2MDybFROGAdAm6bO0UTemDgKwPRe2Jk8GDGEWp48/+dQ4b/EOMZNF5Gl8kFbRmp+thv1FA7Abas2lVZvg8Omp8VDXAiNV6WlMcBUzcUgDljZdjVX4xM14FQIIl5/4u98fv9wfnyYgtHKN/7T3tQ2qRn9NoGhOYP7mpm2Naf1so4M2fo1+WrkmTzYt1wBWK9fa18anlWv1a/yz6fxo7csdXX/tyt9a+4wE57Zx1ACsrY/oZ5ev1u4k+9eQrNZlz8gEXET70lysObmhq0xri/IIAVibrBCz+QA8FIQJwJYeVgPmeGk+Huc2mxLLbPAIa8ZcMcRKA7bAbe8isw7eIf7Flau4f/8+vvnNb+LLX/4ynjh7+iDaF59hCEsJXhHqs8+AbQJOW+DaAv1TAWAzziYYhrvhdDeJIbBpAyDRoutm4/TIzlbOj5tz/+MCEE3AaBsETYBKeZvmqwmYxwDcfYasrT+t/DAyT1vToTlre0fjH40/tb5o43Mz1rnreggAu/LTPQMOydUhGrCV092x0qO3fvYrA8D+QtUGfqBVONeShkycPKuZoPv2w++PEE8TECEADjFFG4ARgO3mxJ4pGm9aekNH1Vo8aAaIWP+Ip7MFXTT3RXl+zJjU7/z6P3H16lWjBX/jG9/ApQtPrWlfvI7E9pjH1h27vxMMLYAuoTyU3kyp1/XR6utaND5f+guCmi+vGYUWiiQ5CI2fWrN8Qvd03T5L/Oa2+deSKfiCQPrTVzD1fa5tDjT6hzbIPg/ZDWI4ZrvcmpD2/fFpm/TQ/He1549TW9/a+DcFgC+6fg0AQ3LRXS/HzV8afbVyjb6iFAofuMelIfnht+dG0uLzBOCQPDnAK89npM0C6a+H1vVJAHYnSTqtDdyf2DYBpRH4OAG4z0I+SgCWiXMB+EDQ16tIQi7ggtdkGg1YtGWW3757D5988okpe+GFF7Bz8sQBY4jGzS9s1p7V3WyfedwF1jZHh507tqUBcBczt/XbFeJdfXO9oP3nQgAscZhdnvQBOMT3offkOQ2A3bZCwk4TgFq5tr60dXwYAHb75AKg+738HgLgUJ9cIO6zbmXcjwHYhjTUPm3r6Lj5S+uXVq7xrw/AfN612mjvf+EA/C9vrSdj8AWmNgAfiP2/tQnWriH1bb+tH9oClQAaQxlB+iUaMIFUNi8msAPjgjrmR8musWrHasCsR2jE55kmT0z+4gm9tbV1cE2G4Q1XKRBX94DdeXNppmmR7rNDac0227ygfXp2Aqm3gTgKAJb2fP4zC7RJBsFzY+Ph3ETbeoT3HS/nvpsXf9wuDxyGvtr6Gcq3febF3Ri5/OnOS5sm7/fXB+DQeFzwbZu3tnFq6/swNHfb0t7XyjedH03D7dv+YQG4b/3aOI+zXKwwrvIofKv1P+SE5coBn199E7TEYWhbp9r6jQjAvhDmS/KixgB/bADsT7RGgOMAYHGOcoOahK4hsa8+nRmZyd3FmYD+DZCbZARM9myctnityZ47u9FYNIbzy0Pzq9Xh0pgacNvzrvBu2yCEvu8C4DXh2ABkl4bqWwDcTEwE3oLOcBLu0ktub8blnBuHBLNGK/cM6DBAo/GvJti0/oUEsw/AwqciF1z50AaoWr+kTqGJSxv3XW38Wrk2fq2f2vta+ab1a/K3b/t/zgAsWrC/PvvQxnfCypqjwDa+OhYAdoU8J5wCX7xDtTOcP3UAHjeBLIYuFJnceROEn0Du7sBMMmY3lGdzViygJBmCGJtaQIjvCwDzOdGAOSfUgnk+bFJhHZzZ26hYfjg0jfHc8ryJ+ORrf23z6oOvmKDbFrh40oeA1t+lSh1HDcBtfQve7xWrRAPK0pe2OrR8sps6iWgAM5Rvh2rA7lzIhtLVOHy+8TfzXRti1i1R31wgfgzAKwo8BmCNw60S4/5v46VQTfPaKjHyX86ANwHgIWvWaMACwHyRv5usQYUV7n4szDZyHHaHddQm6CGD51g2BWBmveDYQwDsph5kzGCXRkVlD/sXtc0PS1qT7vOlBVhjjl4ujUPWZDIxV5FM2sSGYSwIW004lPC5C0DbADj0jgbm07g9nzHrc6N/tWlW7veiGbkaUptAdgNstPFfG+C0JUk42AQcEQCHrkm4fdX4VSvXxJM2fyG6ufMhnvzCk5xP3+Tn8o0/ly6AuGAu75igNc2mJyQ4NRPzpuPf9H2NvpvW/xiANQracuFPd8Os0Y7vzSorf0UGbwrA7npdKUrtY/hfkfiA3kmmXDA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3081" name="Picture 9" descr="Slime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" y="1670919"/>
            <a:ext cx="9221474" cy="518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43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You only need two things to make slime!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1. polyvinyl </a:t>
            </a:r>
            <a:r>
              <a:rPr lang="en-US" b="1" dirty="0"/>
              <a:t>alcohol </a:t>
            </a:r>
            <a:r>
              <a:rPr lang="en-US" b="1" dirty="0" smtClean="0"/>
              <a:t>(PVA)</a:t>
            </a:r>
          </a:p>
          <a:p>
            <a:pPr marL="0" indent="0" algn="ctr">
              <a:buNone/>
            </a:pPr>
            <a:r>
              <a:rPr lang="en-US" b="1" dirty="0" smtClean="0"/>
              <a:t>2. borate ion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CA" dirty="0" smtClean="0"/>
              <a:t>The 2 chemicals attach to each other, and form a long molecular chain. That’s why when you pull on slime, it stretches instead of coming apart.</a:t>
            </a:r>
          </a:p>
          <a:p>
            <a:pPr marL="0" indent="0" algn="ctr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 smtClean="0"/>
              <a:t>You can make slime out of any two ingredients that include those chemicals.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188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Polyvinyl alcohol (PVA)</a:t>
            </a:r>
            <a:endParaRPr lang="en-CA" dirty="0"/>
          </a:p>
        </p:txBody>
      </p:sp>
      <p:pic>
        <p:nvPicPr>
          <p:cNvPr id="3074" name="Picture 2" descr="Image result for gl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7" r="19946"/>
          <a:stretch/>
        </p:blipFill>
        <p:spPr bwMode="auto">
          <a:xfrm>
            <a:off x="1547664" y="1484784"/>
            <a:ext cx="2880320" cy="487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clear gl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6" t="7929" r="24676" b="14138"/>
          <a:stretch/>
        </p:blipFill>
        <p:spPr bwMode="auto">
          <a:xfrm>
            <a:off x="4716016" y="1371586"/>
            <a:ext cx="3312368" cy="50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76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Borate Ion</a:t>
            </a:r>
            <a:endParaRPr lang="en-CA" dirty="0"/>
          </a:p>
        </p:txBody>
      </p:sp>
      <p:pic>
        <p:nvPicPr>
          <p:cNvPr id="4098" name="Picture 2" descr="Image result for borax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5" b="11885"/>
          <a:stretch/>
        </p:blipFill>
        <p:spPr bwMode="auto">
          <a:xfrm>
            <a:off x="507805" y="930147"/>
            <a:ext cx="243722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tide free and gen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40" y="3881247"/>
            <a:ext cx="2649047" cy="264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contact solu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6" t="8691" r="15917" b="8732"/>
          <a:stretch/>
        </p:blipFill>
        <p:spPr bwMode="auto">
          <a:xfrm>
            <a:off x="3275856" y="2154283"/>
            <a:ext cx="2599671" cy="299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boraxo orange hand clea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0242"/>
            <a:ext cx="1774906" cy="295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Amway Legacy Of Clean Laundry Prewash Spot Remover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4126" r="22173" b="12153"/>
          <a:stretch/>
        </p:blipFill>
        <p:spPr bwMode="auto">
          <a:xfrm>
            <a:off x="6768244" y="3788067"/>
            <a:ext cx="1270849" cy="27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clean up slime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353873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CA" dirty="0" smtClean="0"/>
              <a:t>One secret ingredient will dissolve slime! Even if it’s stuck on your clothes.</a:t>
            </a:r>
          </a:p>
          <a:p>
            <a:pPr marL="0" indent="0" algn="ctr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 smtClean="0"/>
              <a:t>Any guesses?</a:t>
            </a:r>
            <a:endParaRPr lang="en-CA" dirty="0"/>
          </a:p>
        </p:txBody>
      </p:sp>
      <p:pic>
        <p:nvPicPr>
          <p:cNvPr id="2050" name="Picture 2" descr="Image result for vinegar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2" r="20011"/>
          <a:stretch/>
        </p:blipFill>
        <p:spPr bwMode="auto">
          <a:xfrm>
            <a:off x="4860032" y="1339225"/>
            <a:ext cx="3024336" cy="505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0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 are going to use:</a:t>
            </a:r>
            <a:endParaRPr lang="en-CA" dirty="0"/>
          </a:p>
        </p:txBody>
      </p:sp>
      <p:pic>
        <p:nvPicPr>
          <p:cNvPr id="4" name="Picture 4" descr="Image result for tide free and gen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10445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clear gl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6" t="7929" r="24676" b="14138"/>
          <a:stretch/>
        </p:blipFill>
        <p:spPr bwMode="auto">
          <a:xfrm>
            <a:off x="827584" y="1384601"/>
            <a:ext cx="3312368" cy="509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34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6386"/>
            <a:ext cx="8229600" cy="1143000"/>
          </a:xfrm>
        </p:spPr>
        <p:txBody>
          <a:bodyPr/>
          <a:lstStyle/>
          <a:p>
            <a:r>
              <a:rPr lang="en-CA" dirty="0" smtClean="0"/>
              <a:t>Colorants for Slime</a:t>
            </a:r>
            <a:endParaRPr lang="en-CA" dirty="0"/>
          </a:p>
        </p:txBody>
      </p:sp>
      <p:pic>
        <p:nvPicPr>
          <p:cNvPr id="2050" name="Picture 2" descr="Image result for crayola pai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285196"/>
            <a:ext cx="4458573" cy="216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ood colou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46814"/>
            <a:ext cx="2498880" cy="249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glit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75" y="4242729"/>
            <a:ext cx="2189449" cy="21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wilson' colouring michae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95107"/>
            <a:ext cx="2526740" cy="25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09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 are going to use:</a:t>
            </a:r>
            <a:endParaRPr lang="en-CA" dirty="0"/>
          </a:p>
        </p:txBody>
      </p:sp>
      <p:pic>
        <p:nvPicPr>
          <p:cNvPr id="6" name="Picture 6" descr="Image result for gli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96222"/>
            <a:ext cx="3651250" cy="365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wilson' colouring micha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14979"/>
            <a:ext cx="4213735" cy="421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63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158" y="332656"/>
            <a:ext cx="4906888" cy="868958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Space Slime!</a:t>
            </a:r>
            <a:endParaRPr lang="en-CA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4335" y="1499389"/>
            <a:ext cx="4173423" cy="457626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8" y="1697398"/>
            <a:ext cx="4303405" cy="417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92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Tips for your best </a:t>
            </a:r>
            <a:r>
              <a:rPr lang="en-CA" b="1" dirty="0">
                <a:solidFill>
                  <a:schemeClr val="bg1"/>
                </a:solidFill>
              </a:rPr>
              <a:t>s</a:t>
            </a:r>
            <a:r>
              <a:rPr lang="en-CA" b="1" dirty="0" smtClean="0">
                <a:solidFill>
                  <a:schemeClr val="bg1"/>
                </a:solidFill>
              </a:rPr>
              <a:t>pace </a:t>
            </a:r>
            <a:r>
              <a:rPr lang="en-CA" b="1" dirty="0">
                <a:solidFill>
                  <a:schemeClr val="bg1"/>
                </a:solidFill>
              </a:rPr>
              <a:t>s</a:t>
            </a:r>
            <a:r>
              <a:rPr lang="en-CA" b="1" dirty="0" smtClean="0">
                <a:solidFill>
                  <a:schemeClr val="bg1"/>
                </a:solidFill>
              </a:rPr>
              <a:t>lime ever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Separate your slime into 2 – 4 sections, decorate them differently, then swirl together.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Plan out your colour scheme, including the glitter colour</a:t>
            </a:r>
          </a:p>
          <a:p>
            <a:pPr lvl="1"/>
            <a:r>
              <a:rPr lang="en-CA" dirty="0" smtClean="0">
                <a:solidFill>
                  <a:schemeClr val="bg1"/>
                </a:solidFill>
              </a:rPr>
              <a:t>Glitter can change the colour of your slime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Think of colours that will blend well together</a:t>
            </a:r>
          </a:p>
          <a:p>
            <a:pPr lvl="1"/>
            <a:r>
              <a:rPr lang="en-CA" dirty="0" smtClean="0">
                <a:solidFill>
                  <a:schemeClr val="bg1"/>
                </a:solidFill>
              </a:rPr>
              <a:t>For </a:t>
            </a:r>
            <a:r>
              <a:rPr lang="en-CA" dirty="0">
                <a:solidFill>
                  <a:schemeClr val="bg1"/>
                </a:solidFill>
              </a:rPr>
              <a:t>example, red and green turn brownish when mixed together. Pink and blue turn purple</a:t>
            </a:r>
            <a:r>
              <a:rPr lang="en-CA" dirty="0" smtClean="0">
                <a:solidFill>
                  <a:schemeClr val="bg1"/>
                </a:solidFill>
              </a:rPr>
              <a:t>!</a:t>
            </a:r>
            <a:endParaRPr lang="en-CA" dirty="0">
              <a:solidFill>
                <a:schemeClr val="bg1"/>
              </a:solidFill>
            </a:endParaRPr>
          </a:p>
          <a:p>
            <a:endParaRPr lang="en-CA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0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185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How does Slime work?</vt:lpstr>
      <vt:lpstr>You only need two things to make slime!</vt:lpstr>
      <vt:lpstr>Polyvinyl alcohol (PVA)</vt:lpstr>
      <vt:lpstr>Borate Ion</vt:lpstr>
      <vt:lpstr>How to clean up slime</vt:lpstr>
      <vt:lpstr>We are going to use:</vt:lpstr>
      <vt:lpstr>Colorants for Slime</vt:lpstr>
      <vt:lpstr>We are going to use:</vt:lpstr>
      <vt:lpstr>Space Slime!</vt:lpstr>
      <vt:lpstr>Tips for your best space slime ever</vt:lpstr>
    </vt:vector>
  </TitlesOfParts>
  <Company>St. Catharines Public 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Galaxies Really Look Like?</dc:title>
  <dc:creator>Windows User</dc:creator>
  <cp:lastModifiedBy>Windows User</cp:lastModifiedBy>
  <cp:revision>31</cp:revision>
  <dcterms:created xsi:type="dcterms:W3CDTF">2019-04-13T12:59:37Z</dcterms:created>
  <dcterms:modified xsi:type="dcterms:W3CDTF">2019-06-15T15:49:08Z</dcterms:modified>
</cp:coreProperties>
</file>