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383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024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38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297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058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084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680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396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26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82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D27AE-B3D6-4157-9CAB-F47B1D95E894}" type="datetimeFigureOut">
              <a:rPr lang="en-CA" smtClean="0"/>
              <a:t>2019-12-18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FCE9A-8BB7-4638-BB93-03C9B5616B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636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og man pilkey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0" b="12705"/>
          <a:stretch/>
        </p:blipFill>
        <p:spPr bwMode="auto">
          <a:xfrm>
            <a:off x="-540568" y="0"/>
            <a:ext cx="12279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5832648" cy="3600400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Which Dog Man Character Are You?</a:t>
            </a:r>
            <a:endParaRPr lang="en-CA" sz="54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1. What </a:t>
            </a:r>
            <a:r>
              <a:rPr lang="en-CA" sz="36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is your favourite food?</a:t>
            </a:r>
            <a:endParaRPr lang="en-CA" sz="3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Gum</a:t>
            </a:r>
            <a:endParaRPr lang="en-CA" sz="3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Pizza</a:t>
            </a:r>
            <a:endParaRPr lang="en-CA" sz="3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Apples</a:t>
            </a:r>
            <a:endParaRPr lang="en-CA" sz="3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Rotten </a:t>
            </a:r>
            <a:r>
              <a:rPr lang="en-CA" sz="36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meat</a:t>
            </a:r>
          </a:p>
        </p:txBody>
      </p:sp>
    </p:spTree>
    <p:extLst>
      <p:ext uri="{BB962C8B-B14F-4D97-AF65-F5344CB8AC3E}">
        <p14:creationId xmlns:p14="http://schemas.microsoft.com/office/powerpoint/2010/main" val="317814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 smtClean="0"/>
              <a:t>2. What </a:t>
            </a:r>
            <a:r>
              <a:rPr lang="en-CA" sz="3600" b="1" dirty="0"/>
              <a:t>is your favourite animal?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Dolphins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Dogs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Kittens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Evil </a:t>
            </a:r>
            <a:r>
              <a:rPr lang="en-CA" sz="3600" dirty="0"/>
              <a:t>crows</a:t>
            </a:r>
          </a:p>
        </p:txBody>
      </p:sp>
    </p:spTree>
    <p:extLst>
      <p:ext uri="{BB962C8B-B14F-4D97-AF65-F5344CB8AC3E}">
        <p14:creationId xmlns:p14="http://schemas.microsoft.com/office/powerpoint/2010/main" val="290167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 smtClean="0"/>
              <a:t>3. Why </a:t>
            </a:r>
            <a:r>
              <a:rPr lang="en-CA" sz="3600" b="1" dirty="0"/>
              <a:t>do you like Dog Man books?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They </a:t>
            </a:r>
            <a:r>
              <a:rPr lang="en-CA" sz="3600" dirty="0"/>
              <a:t>are really funny.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They </a:t>
            </a:r>
            <a:r>
              <a:rPr lang="en-CA" sz="3600" dirty="0"/>
              <a:t>are exciting.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I </a:t>
            </a:r>
            <a:r>
              <a:rPr lang="en-CA" sz="3600" dirty="0"/>
              <a:t>love the characters!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Nothing </a:t>
            </a:r>
            <a:r>
              <a:rPr lang="en-CA" sz="3600" dirty="0"/>
              <a:t>I hate them and I hate Dog Man</a:t>
            </a:r>
          </a:p>
        </p:txBody>
      </p:sp>
    </p:spTree>
    <p:extLst>
      <p:ext uri="{BB962C8B-B14F-4D97-AF65-F5344CB8AC3E}">
        <p14:creationId xmlns:p14="http://schemas.microsoft.com/office/powerpoint/2010/main" val="19467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556" y="332656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 smtClean="0"/>
              <a:t>4. </a:t>
            </a:r>
            <a:r>
              <a:rPr lang="en-CA" sz="3600" b="1" dirty="0"/>
              <a:t>What are you like in school?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 </a:t>
            </a:r>
            <a:r>
              <a:rPr lang="en-CA" sz="3600" dirty="0"/>
              <a:t>class </a:t>
            </a:r>
            <a:r>
              <a:rPr lang="en-CA" sz="3600" dirty="0" smtClean="0"/>
              <a:t>clown: </a:t>
            </a:r>
            <a:r>
              <a:rPr lang="en-CA" sz="3600" dirty="0"/>
              <a:t>you love pulling pranks and sometimes have trouble paying attention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 hero: </a:t>
            </a:r>
            <a:r>
              <a:rPr lang="en-CA" sz="3600" dirty="0"/>
              <a:t>you stand up for what’s right and make sure everyone is getting along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 </a:t>
            </a:r>
            <a:r>
              <a:rPr lang="en-CA" sz="3600" dirty="0"/>
              <a:t>good </a:t>
            </a:r>
            <a:r>
              <a:rPr lang="en-CA" sz="3600" dirty="0" smtClean="0"/>
              <a:t>friend: </a:t>
            </a:r>
            <a:r>
              <a:rPr lang="en-CA" sz="3600" dirty="0"/>
              <a:t>everyone likes you and you are nice to everyone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Diabolical: </a:t>
            </a:r>
            <a:r>
              <a:rPr lang="en-CA" sz="3600" dirty="0"/>
              <a:t>you’re a bad guy and you should go to jail</a:t>
            </a:r>
          </a:p>
        </p:txBody>
      </p:sp>
    </p:spTree>
    <p:extLst>
      <p:ext uri="{BB962C8B-B14F-4D97-AF65-F5344CB8AC3E}">
        <p14:creationId xmlns:p14="http://schemas.microsoft.com/office/powerpoint/2010/main" val="41469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/>
              <a:t>5. What is your favourite colour?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Green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Blue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Every </a:t>
            </a:r>
            <a:r>
              <a:rPr lang="en-CA" sz="3600" dirty="0"/>
              <a:t>colour!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Darkness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87015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/>
              <a:t>6. What is your favourite hobby?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Drawing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Sports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Smiling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Being </a:t>
            </a:r>
            <a:r>
              <a:rPr lang="en-CA" sz="3600" dirty="0"/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21605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/>
              <a:t>7. What word best describes you?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Creative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Brave 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Sweet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Atrocious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6071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916832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b="1" dirty="0"/>
              <a:t>8. Which Dog Man book do you like best?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Fetch-22</a:t>
            </a:r>
            <a:endParaRPr lang="en-CA" sz="3600" dirty="0"/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The </a:t>
            </a:r>
            <a:r>
              <a:rPr lang="en-CA" sz="3600" dirty="0"/>
              <a:t>first one! Dog Man.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Dog </a:t>
            </a:r>
            <a:r>
              <a:rPr lang="en-CA" sz="3600" dirty="0"/>
              <a:t>Man and Cat Kid</a:t>
            </a:r>
          </a:p>
          <a:p>
            <a:pPr marL="742950" indent="-742950">
              <a:buFont typeface="+mj-lt"/>
              <a:buAutoNum type="alphaLcParenR"/>
            </a:pPr>
            <a:r>
              <a:rPr lang="en-CA" sz="3600" dirty="0" smtClean="0"/>
              <a:t>NONE </a:t>
            </a:r>
            <a:r>
              <a:rPr lang="en-CA" sz="3600" dirty="0"/>
              <a:t>OF THEM</a:t>
            </a:r>
          </a:p>
        </p:txBody>
      </p:sp>
    </p:spTree>
    <p:extLst>
      <p:ext uri="{BB962C8B-B14F-4D97-AF65-F5344CB8AC3E}">
        <p14:creationId xmlns:p14="http://schemas.microsoft.com/office/powerpoint/2010/main" val="409238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og man pilkey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0" b="12705"/>
          <a:stretch/>
        </p:blipFill>
        <p:spPr bwMode="auto">
          <a:xfrm>
            <a:off x="-540568" y="0"/>
            <a:ext cx="12279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5832648" cy="3600400"/>
          </a:xfrm>
        </p:spPr>
        <p:txBody>
          <a:bodyPr>
            <a:noAutofit/>
          </a:bodyPr>
          <a:lstStyle/>
          <a:p>
            <a:r>
              <a:rPr lang="en-CA" sz="8000" b="1" dirty="0" smtClea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RESULTS!</a:t>
            </a:r>
            <a:endParaRPr lang="en-CA" sz="80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6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-6495"/>
            <a:ext cx="8568952" cy="2227433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If you got Mostly As you are….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5122" name="Picture 2" descr="Image result for harold captain underpa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58642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5256672"/>
            <a:ext cx="8568952" cy="159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Harold!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61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-6495"/>
            <a:ext cx="8568952" cy="2227433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If you got Mostly </a:t>
            </a:r>
            <a:r>
              <a:rPr lang="en-CA" sz="54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Bs</a:t>
            </a:r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you are….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23528" y="5256672"/>
            <a:ext cx="8568952" cy="159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Dog Man!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4098" name="Picture 2" descr="Image result for dog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895" y="1844824"/>
            <a:ext cx="3644217" cy="36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60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-6495"/>
            <a:ext cx="8568952" cy="2227433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If you got Mostly Cs you are….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23528" y="5256672"/>
            <a:ext cx="8568952" cy="159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54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Li’l</a:t>
            </a:r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CA" sz="54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Petey</a:t>
            </a:r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!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3074" name="Picture 2" descr="Image result for lil petey transpa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24" y="2276871"/>
            <a:ext cx="2937960" cy="293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50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-6495"/>
            <a:ext cx="8568952" cy="2227433"/>
          </a:xfrm>
        </p:spPr>
        <p:txBody>
          <a:bodyPr>
            <a:noAutofit/>
          </a:bodyPr>
          <a:lstStyle/>
          <a:p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If you got Mostly Ds you are….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23528" y="5256672"/>
            <a:ext cx="8568952" cy="159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5400" b="1" dirty="0" err="1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Petey</a:t>
            </a:r>
            <a:r>
              <a:rPr lang="en-CA" sz="5400" b="1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!</a:t>
            </a:r>
            <a:endParaRPr lang="en-CA" sz="54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2050" name="Picture 2" descr="Image result for petey transpa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192" y="2045047"/>
            <a:ext cx="3211624" cy="321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12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b="1" dirty="0"/>
              <a:t>Mostly As:</a:t>
            </a:r>
            <a:r>
              <a:rPr lang="en-CA" dirty="0"/>
              <a:t> You are Harold - one of the creators of Dog Man! You are a creative person with lots of passion. You love to draw, and you have unique interests and opinions. Keep being you!</a:t>
            </a:r>
          </a:p>
          <a:p>
            <a:pPr marL="0" indent="0">
              <a:buNone/>
            </a:pPr>
            <a:r>
              <a:rPr lang="en-CA" dirty="0"/>
              <a:t> </a:t>
            </a:r>
          </a:p>
          <a:p>
            <a:pPr marL="0" indent="0">
              <a:buNone/>
            </a:pPr>
            <a:r>
              <a:rPr lang="en-CA" b="1" dirty="0"/>
              <a:t>Mostly </a:t>
            </a:r>
            <a:r>
              <a:rPr lang="en-CA" b="1" dirty="0" err="1"/>
              <a:t>Bs</a:t>
            </a:r>
            <a:r>
              <a:rPr lang="en-CA" b="1" dirty="0"/>
              <a:t>:</a:t>
            </a:r>
            <a:r>
              <a:rPr lang="en-CA" dirty="0"/>
              <a:t> You are Dog Man – the hero of the story! You are a brave person who sticks up for those in need. You try your best to be mature, although you have a silly side too. Never stop standing up for what’s right!</a:t>
            </a:r>
          </a:p>
          <a:p>
            <a:pPr marL="0" indent="0">
              <a:buNone/>
            </a:pPr>
            <a:r>
              <a:rPr lang="en-CA" dirty="0"/>
              <a:t> </a:t>
            </a:r>
          </a:p>
          <a:p>
            <a:pPr marL="0" indent="0">
              <a:buNone/>
            </a:pPr>
            <a:r>
              <a:rPr lang="en-CA" b="1" dirty="0"/>
              <a:t>Mostly Cs:</a:t>
            </a:r>
            <a:r>
              <a:rPr lang="en-CA" dirty="0"/>
              <a:t> You are </a:t>
            </a:r>
            <a:r>
              <a:rPr lang="en-CA" dirty="0" err="1"/>
              <a:t>Li’l</a:t>
            </a:r>
            <a:r>
              <a:rPr lang="en-CA" dirty="0"/>
              <a:t> </a:t>
            </a:r>
            <a:r>
              <a:rPr lang="en-CA" dirty="0" err="1"/>
              <a:t>Petey</a:t>
            </a:r>
            <a:r>
              <a:rPr lang="en-CA" dirty="0"/>
              <a:t> – the baby clone of </a:t>
            </a:r>
            <a:r>
              <a:rPr lang="en-CA" dirty="0" err="1"/>
              <a:t>Petey</a:t>
            </a:r>
            <a:r>
              <a:rPr lang="en-CA" dirty="0"/>
              <a:t>! Everyone likes you and you get along with everyone. You are innocent and fun-loving, possibly a younger sibling, and you do your best to make sure everyone is happy. Keep being a good friend.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Mostly Ds:</a:t>
            </a:r>
            <a:r>
              <a:rPr lang="en-CA" dirty="0"/>
              <a:t> You are </a:t>
            </a:r>
            <a:r>
              <a:rPr lang="en-CA" dirty="0" err="1"/>
              <a:t>Petey</a:t>
            </a:r>
            <a:r>
              <a:rPr lang="en-CA" dirty="0"/>
              <a:t> – the villain! What?! Did anyone really get this result? You have a very silly sense of humor and you like the unexpected. Don’t be a villain you </a:t>
            </a:r>
            <a:r>
              <a:rPr lang="en-CA" dirty="0" err="1"/>
              <a:t>sillyhead</a:t>
            </a:r>
            <a:r>
              <a:rPr lang="en-CA" dirty="0"/>
              <a:t>! Do keep being funny and surprising.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668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282</Words>
  <Application>Microsoft Office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Which Dog Man Character Are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RESULTS!</vt:lpstr>
      <vt:lpstr>If you got Mostly As you are….</vt:lpstr>
      <vt:lpstr>If you got Mostly Bs you are….</vt:lpstr>
      <vt:lpstr>If you got Mostly Cs you are….</vt:lpstr>
      <vt:lpstr>If you got Mostly Ds you are….</vt:lpstr>
      <vt:lpstr>PowerPoint Presentation</vt:lpstr>
    </vt:vector>
  </TitlesOfParts>
  <Company>St. Catharines Public 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Dog Man Character Are You?</dc:title>
  <dc:creator>Windows User</dc:creator>
  <cp:lastModifiedBy>Windows User</cp:lastModifiedBy>
  <cp:revision>3</cp:revision>
  <dcterms:created xsi:type="dcterms:W3CDTF">2019-12-18T21:26:31Z</dcterms:created>
  <dcterms:modified xsi:type="dcterms:W3CDTF">2019-12-18T21:56:08Z</dcterms:modified>
</cp:coreProperties>
</file>